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0"/>
  </p:notesMasterIdLst>
  <p:sldIdLst>
    <p:sldId id="262" r:id="rId2"/>
    <p:sldId id="324" r:id="rId3"/>
    <p:sldId id="348" r:id="rId4"/>
    <p:sldId id="356" r:id="rId5"/>
    <p:sldId id="327" r:id="rId6"/>
    <p:sldId id="330" r:id="rId7"/>
    <p:sldId id="331" r:id="rId8"/>
    <p:sldId id="339" r:id="rId9"/>
    <p:sldId id="340" r:id="rId10"/>
    <p:sldId id="342" r:id="rId11"/>
    <p:sldId id="343" r:id="rId12"/>
    <p:sldId id="349" r:id="rId13"/>
    <p:sldId id="350" r:id="rId14"/>
    <p:sldId id="351" r:id="rId15"/>
    <p:sldId id="352" r:id="rId16"/>
    <p:sldId id="353" r:id="rId17"/>
    <p:sldId id="357" r:id="rId18"/>
    <p:sldId id="359" r:id="rId19"/>
    <p:sldId id="358" r:id="rId20"/>
    <p:sldId id="355" r:id="rId21"/>
    <p:sldId id="361" r:id="rId22"/>
    <p:sldId id="362" r:id="rId23"/>
    <p:sldId id="360" r:id="rId24"/>
    <p:sldId id="363" r:id="rId25"/>
    <p:sldId id="364" r:id="rId26"/>
    <p:sldId id="365" r:id="rId27"/>
    <p:sldId id="366" r:id="rId28"/>
    <p:sldId id="367" r:id="rId2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6DBF"/>
    <a:srgbClr val="0C59A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664" autoAdjust="0"/>
  </p:normalViewPr>
  <p:slideViewPr>
    <p:cSldViewPr>
      <p:cViewPr>
        <p:scale>
          <a:sx n="75" d="100"/>
          <a:sy n="75" d="100"/>
        </p:scale>
        <p:origin x="-366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0784B135-347F-464B-B110-2D61A26AC2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ADD2865-65BE-443E-B8F9-CA00279B9225}" type="slidenum">
              <a:rPr lang="en-US" smtClean="0">
                <a:latin typeface="Arial" pitchFamily="34" charset="0"/>
                <a:ea typeface="ＭＳ Ｐゴシック" pitchFamily="34" charset="-128"/>
              </a:rPr>
              <a:pPr/>
              <a:t>1</a:t>
            </a:fld>
            <a:endParaRPr lang="en-US" smtClean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>
                <a:latin typeface="Arial" pitchFamily="34" charset="0"/>
              </a:rPr>
              <a:t>Hyperlink the player (1) to the CELL PPT</a:t>
            </a:r>
          </a:p>
          <a:p>
            <a:pPr eaLnBrk="1" hangingPunct="1"/>
            <a:r>
              <a:rPr lang="en-US" smtClean="0">
                <a:latin typeface="Arial" pitchFamily="34" charset="0"/>
              </a:rPr>
              <a:t>Discuss how teachers incorporate video clips into their PowerPoints, Word documents, Keynote, etc.</a:t>
            </a:r>
          </a:p>
          <a:p>
            <a:pPr eaLnBrk="1" hangingPunct="1"/>
            <a:r>
              <a:rPr lang="en-US" smtClean="0">
                <a:latin typeface="Arial" pitchFamily="34" charset="0"/>
              </a:rPr>
              <a:t>If time permits, I usually demo how easy it is to create a hyperlink and embed video into PPT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4E93956-CD8B-4A67-AD1E-6D5CACA93C55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us_bg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8" descr="us_icon_small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4675" y="5770563"/>
            <a:ext cx="941388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us_logo_whiteSmall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27913" y="5770563"/>
            <a:ext cx="1233487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334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334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95400"/>
            <a:ext cx="4038600" cy="4419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4648200" y="1295400"/>
            <a:ext cx="4038600" cy="4419600"/>
          </a:xfrm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334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us_bg1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AutoShape 3"/>
          <p:cNvSpPr>
            <a:spLocks noChangeArrowheads="1"/>
          </p:cNvSpPr>
          <p:nvPr userDrawn="1"/>
        </p:nvSpPr>
        <p:spPr bwMode="auto">
          <a:xfrm>
            <a:off x="228600" y="228600"/>
            <a:ext cx="8686800" cy="5715000"/>
          </a:xfrm>
          <a:prstGeom prst="roundRect">
            <a:avLst>
              <a:gd name="adj" fmla="val 184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lIns="91413" tIns="45706" rIns="91413" bIns="45706" anchor="ctr"/>
          <a:lstStyle/>
          <a:p>
            <a:pPr algn="ctr" eaLnBrk="0" hangingPunct="0">
              <a:defRPr/>
            </a:pPr>
            <a:r>
              <a:rPr lang="en-US" sz="2400">
                <a:latin typeface="Arial" charset="0"/>
                <a:ea typeface="ＭＳ Ｐゴシック" pitchFamily="-108" charset="-128"/>
              </a:rPr>
              <a:t>  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95400"/>
            <a:ext cx="82296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3" tIns="45706" rIns="91413" bIns="4570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3" tIns="45706" rIns="91413" bIns="4570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pic>
        <p:nvPicPr>
          <p:cNvPr id="1030" name="Picture 6" descr="us_icon_small"/>
          <p:cNvPicPr>
            <a:picLocks noChangeAspect="1" noChangeArrowheads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74675" y="6027738"/>
            <a:ext cx="727075" cy="77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 descr="us_logo_whiteSmall"/>
          <p:cNvPicPr>
            <a:picLocks noChangeAspect="1" noChangeArrowheads="1"/>
          </p:cNvPicPr>
          <p:nvPr userDrawn="1"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580313" y="6026150"/>
            <a:ext cx="954087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365B2"/>
          </a:solidFill>
          <a:latin typeface="+mj-lt"/>
          <a:ea typeface="+mj-ea"/>
          <a:cs typeface="ＭＳ Ｐゴシック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365B2"/>
          </a:solidFill>
          <a:latin typeface="Arial" charset="0"/>
          <a:ea typeface="ＭＳ Ｐゴシック" pitchFamily="-108" charset="-128"/>
          <a:cs typeface="ＭＳ Ｐゴシック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365B2"/>
          </a:solidFill>
          <a:latin typeface="Arial" charset="0"/>
          <a:ea typeface="ＭＳ Ｐゴシック" pitchFamily="-108" charset="-128"/>
          <a:cs typeface="ＭＳ Ｐゴシック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365B2"/>
          </a:solidFill>
          <a:latin typeface="Arial" charset="0"/>
          <a:ea typeface="ＭＳ Ｐゴシック" pitchFamily="-108" charset="-128"/>
          <a:cs typeface="ＭＳ Ｐゴシック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365B2"/>
          </a:solidFill>
          <a:latin typeface="Arial" charset="0"/>
          <a:ea typeface="ＭＳ Ｐゴシック" pitchFamily="-108" charset="-128"/>
          <a:cs typeface="ＭＳ Ｐゴシック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0365B2"/>
          </a:solidFill>
          <a:latin typeface="Arial" charset="0"/>
          <a:ea typeface="ＭＳ Ｐゴシック" pitchFamily="-108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0365B2"/>
          </a:solidFill>
          <a:latin typeface="Arial" charset="0"/>
          <a:ea typeface="ＭＳ Ｐゴシック" pitchFamily="-108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0365B2"/>
          </a:solidFill>
          <a:latin typeface="Arial" charset="0"/>
          <a:ea typeface="ＭＳ Ｐゴシック" pitchFamily="-108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0365B2"/>
          </a:solidFill>
          <a:latin typeface="Arial" charset="0"/>
          <a:ea typeface="ＭＳ Ｐゴシック" pitchFamily="-108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ＭＳ Ｐゴシック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  <a:cs typeface="ＭＳ Ｐゴシック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ＭＳ Ｐゴシック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+mn-ea"/>
          <a:cs typeface="ＭＳ Ｐゴシック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  <a:cs typeface="ＭＳ Ｐゴシック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edu.glogster.com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2819400"/>
            <a:ext cx="9144000" cy="1143000"/>
          </a:xfrm>
        </p:spPr>
        <p:txBody>
          <a:bodyPr/>
          <a:lstStyle/>
          <a:p>
            <a:pPr algn="ctr" eaLnBrk="1" hangingPunct="1"/>
            <a:r>
              <a:rPr lang="en-US" sz="4400" smtClean="0"/>
              <a:t>Using Glogster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Adding Text Boxes</a:t>
            </a:r>
          </a:p>
        </p:txBody>
      </p:sp>
      <p:pic>
        <p:nvPicPr>
          <p:cNvPr id="12291" name="Picture 8"/>
          <p:cNvPicPr>
            <a:picLocks noChangeAspect="1" noChangeArrowheads="1"/>
          </p:cNvPicPr>
          <p:nvPr/>
        </p:nvPicPr>
        <p:blipFill>
          <a:blip r:embed="rId2" cstate="print"/>
          <a:srcRect l="5624" t="16000" r="6625" b="6000"/>
          <a:stretch>
            <a:fillRect/>
          </a:stretch>
        </p:blipFill>
        <p:spPr bwMode="auto">
          <a:xfrm>
            <a:off x="2895600" y="1600200"/>
            <a:ext cx="59436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TextBox 9"/>
          <p:cNvSpPr txBox="1">
            <a:spLocks noChangeArrowheads="1"/>
          </p:cNvSpPr>
          <p:nvPr/>
        </p:nvSpPr>
        <p:spPr bwMode="auto">
          <a:xfrm>
            <a:off x="228600" y="1981200"/>
            <a:ext cx="2514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1. Click on “Text”</a:t>
            </a:r>
          </a:p>
        </p:txBody>
      </p:sp>
      <p:sp>
        <p:nvSpPr>
          <p:cNvPr id="11" name="Right Arrow 10"/>
          <p:cNvSpPr/>
          <p:nvPr/>
        </p:nvSpPr>
        <p:spPr>
          <a:xfrm>
            <a:off x="1828800" y="2362200"/>
            <a:ext cx="1524000" cy="6096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294" name="TextBox 11"/>
          <p:cNvSpPr txBox="1">
            <a:spLocks noChangeArrowheads="1"/>
          </p:cNvSpPr>
          <p:nvPr/>
        </p:nvSpPr>
        <p:spPr bwMode="auto">
          <a:xfrm>
            <a:off x="152400" y="3429000"/>
            <a:ext cx="3200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2. Choose a category</a:t>
            </a:r>
          </a:p>
        </p:txBody>
      </p:sp>
      <p:sp>
        <p:nvSpPr>
          <p:cNvPr id="13" name="Right Arrow 12"/>
          <p:cNvSpPr/>
          <p:nvPr/>
        </p:nvSpPr>
        <p:spPr>
          <a:xfrm>
            <a:off x="3276600" y="3429000"/>
            <a:ext cx="1066800" cy="5334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296" name="TextBox 13"/>
          <p:cNvSpPr txBox="1">
            <a:spLocks noChangeArrowheads="1"/>
          </p:cNvSpPr>
          <p:nvPr/>
        </p:nvSpPr>
        <p:spPr bwMode="auto">
          <a:xfrm>
            <a:off x="1752600" y="4648200"/>
            <a:ext cx="3124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4. Choose a design</a:t>
            </a:r>
          </a:p>
        </p:txBody>
      </p:sp>
      <p:sp>
        <p:nvSpPr>
          <p:cNvPr id="12297" name="TextBox 14"/>
          <p:cNvSpPr txBox="1">
            <a:spLocks noChangeArrowheads="1"/>
          </p:cNvSpPr>
          <p:nvPr/>
        </p:nvSpPr>
        <p:spPr bwMode="auto">
          <a:xfrm>
            <a:off x="3048000" y="990600"/>
            <a:ext cx="4038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3. Choose a text frame</a:t>
            </a:r>
          </a:p>
        </p:txBody>
      </p:sp>
      <p:sp>
        <p:nvSpPr>
          <p:cNvPr id="16" name="Right Arrow 15"/>
          <p:cNvSpPr/>
          <p:nvPr/>
        </p:nvSpPr>
        <p:spPr>
          <a:xfrm rot="5400000">
            <a:off x="4000500" y="1714500"/>
            <a:ext cx="1066800" cy="5334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Left-Up Arrow 16"/>
          <p:cNvSpPr/>
          <p:nvPr/>
        </p:nvSpPr>
        <p:spPr>
          <a:xfrm>
            <a:off x="4572000" y="4419600"/>
            <a:ext cx="1219200" cy="685800"/>
          </a:xfrm>
          <a:prstGeom prst="left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300" name="TextBox 17"/>
          <p:cNvSpPr txBox="1">
            <a:spLocks noChangeArrowheads="1"/>
          </p:cNvSpPr>
          <p:nvPr/>
        </p:nvSpPr>
        <p:spPr bwMode="auto">
          <a:xfrm>
            <a:off x="6248400" y="5029200"/>
            <a:ext cx="2362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5. Click “Use It”</a:t>
            </a:r>
          </a:p>
        </p:txBody>
      </p:sp>
      <p:sp>
        <p:nvSpPr>
          <p:cNvPr id="19" name="Up Arrow 18"/>
          <p:cNvSpPr/>
          <p:nvPr/>
        </p:nvSpPr>
        <p:spPr>
          <a:xfrm>
            <a:off x="7010400" y="4419600"/>
            <a:ext cx="533400" cy="609600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Editing Text Box</a:t>
            </a:r>
          </a:p>
        </p:txBody>
      </p:sp>
      <p:pic>
        <p:nvPicPr>
          <p:cNvPr id="13315" name="Picture 5"/>
          <p:cNvPicPr>
            <a:picLocks noChangeAspect="1" noChangeArrowheads="1"/>
          </p:cNvPicPr>
          <p:nvPr/>
        </p:nvPicPr>
        <p:blipFill>
          <a:blip r:embed="rId2" cstate="print"/>
          <a:srcRect l="25000" t="24074" r="23958" b="31482"/>
          <a:stretch>
            <a:fillRect/>
          </a:stretch>
        </p:blipFill>
        <p:spPr bwMode="auto">
          <a:xfrm>
            <a:off x="1447800" y="2590800"/>
            <a:ext cx="6223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TextBox 5"/>
          <p:cNvSpPr txBox="1">
            <a:spLocks noChangeArrowheads="1"/>
          </p:cNvSpPr>
          <p:nvPr/>
        </p:nvSpPr>
        <p:spPr bwMode="auto">
          <a:xfrm>
            <a:off x="2743200" y="990600"/>
            <a:ext cx="1752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Bring to front</a:t>
            </a:r>
          </a:p>
        </p:txBody>
      </p:sp>
      <p:sp>
        <p:nvSpPr>
          <p:cNvPr id="7" name="Down Arrow 6"/>
          <p:cNvSpPr/>
          <p:nvPr/>
        </p:nvSpPr>
        <p:spPr>
          <a:xfrm>
            <a:off x="2819400" y="1447800"/>
            <a:ext cx="228600" cy="16764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318" name="TextBox 7"/>
          <p:cNvSpPr txBox="1">
            <a:spLocks noChangeArrowheads="1"/>
          </p:cNvSpPr>
          <p:nvPr/>
        </p:nvSpPr>
        <p:spPr bwMode="auto">
          <a:xfrm>
            <a:off x="3124200" y="1447800"/>
            <a:ext cx="1752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Send to back</a:t>
            </a:r>
          </a:p>
        </p:txBody>
      </p:sp>
      <p:sp>
        <p:nvSpPr>
          <p:cNvPr id="9" name="Down Arrow 8"/>
          <p:cNvSpPr/>
          <p:nvPr/>
        </p:nvSpPr>
        <p:spPr>
          <a:xfrm>
            <a:off x="3124200" y="1828800"/>
            <a:ext cx="228600" cy="12954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320" name="TextBox 9"/>
          <p:cNvSpPr txBox="1">
            <a:spLocks noChangeArrowheads="1"/>
          </p:cNvSpPr>
          <p:nvPr/>
        </p:nvSpPr>
        <p:spPr bwMode="auto">
          <a:xfrm>
            <a:off x="6400800" y="1828800"/>
            <a:ext cx="1752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Drag corners to resize</a:t>
            </a:r>
          </a:p>
        </p:txBody>
      </p:sp>
      <p:sp>
        <p:nvSpPr>
          <p:cNvPr id="11" name="Down Arrow 10"/>
          <p:cNvSpPr/>
          <p:nvPr/>
        </p:nvSpPr>
        <p:spPr>
          <a:xfrm>
            <a:off x="6705600" y="2514600"/>
            <a:ext cx="228600" cy="9906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322" name="TextBox 11"/>
          <p:cNvSpPr txBox="1">
            <a:spLocks noChangeArrowheads="1"/>
          </p:cNvSpPr>
          <p:nvPr/>
        </p:nvSpPr>
        <p:spPr bwMode="auto">
          <a:xfrm>
            <a:off x="7086600" y="3505200"/>
            <a:ext cx="1752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Drag to rotate</a:t>
            </a:r>
          </a:p>
        </p:txBody>
      </p:sp>
      <p:sp>
        <p:nvSpPr>
          <p:cNvPr id="13" name="Left-Up Arrow 12"/>
          <p:cNvSpPr/>
          <p:nvPr/>
        </p:nvSpPr>
        <p:spPr>
          <a:xfrm>
            <a:off x="6934200" y="3886200"/>
            <a:ext cx="914400" cy="381000"/>
          </a:xfrm>
          <a:prstGeom prst="left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324" name="TextBox 13"/>
          <p:cNvSpPr txBox="1">
            <a:spLocks noChangeArrowheads="1"/>
          </p:cNvSpPr>
          <p:nvPr/>
        </p:nvSpPr>
        <p:spPr bwMode="auto">
          <a:xfrm>
            <a:off x="304800" y="2057400"/>
            <a:ext cx="11430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Click here to edit box and add text</a:t>
            </a:r>
          </a:p>
        </p:txBody>
      </p:sp>
      <p:sp>
        <p:nvSpPr>
          <p:cNvPr id="15" name="Right Arrow 14"/>
          <p:cNvSpPr/>
          <p:nvPr/>
        </p:nvSpPr>
        <p:spPr>
          <a:xfrm>
            <a:off x="1219200" y="3276600"/>
            <a:ext cx="1066800" cy="2286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60" name="Text Box 8"/>
          <p:cNvSpPr txBox="1">
            <a:spLocks noChangeArrowheads="1"/>
          </p:cNvSpPr>
          <p:nvPr/>
        </p:nvSpPr>
        <p:spPr bwMode="auto">
          <a:xfrm>
            <a:off x="381000" y="457200"/>
            <a:ext cx="8001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146DBF"/>
                </a:solidFill>
              </a:rPr>
              <a:t>Editing Text Box</a:t>
            </a:r>
          </a:p>
        </p:txBody>
      </p:sp>
      <p:pic>
        <p:nvPicPr>
          <p:cNvPr id="14339" name="Picture 10"/>
          <p:cNvPicPr>
            <a:picLocks noChangeAspect="1" noChangeArrowheads="1"/>
          </p:cNvPicPr>
          <p:nvPr/>
        </p:nvPicPr>
        <p:blipFill>
          <a:blip r:embed="rId2" cstate="print"/>
          <a:srcRect l="19141" t="20313" r="17578" b="31250"/>
          <a:stretch>
            <a:fillRect/>
          </a:stretch>
        </p:blipFill>
        <p:spPr bwMode="auto">
          <a:xfrm>
            <a:off x="1905000" y="2209800"/>
            <a:ext cx="54864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ight Arrow 12"/>
          <p:cNvSpPr/>
          <p:nvPr/>
        </p:nvSpPr>
        <p:spPr>
          <a:xfrm rot="3240485">
            <a:off x="2200275" y="2022475"/>
            <a:ext cx="1600200" cy="2286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4341" name="Picture 11"/>
          <p:cNvPicPr>
            <a:picLocks noChangeAspect="1" noChangeArrowheads="1"/>
          </p:cNvPicPr>
          <p:nvPr/>
        </p:nvPicPr>
        <p:blipFill>
          <a:blip r:embed="rId3" cstate="print"/>
          <a:srcRect l="11842" t="34212" r="67435" b="28947"/>
          <a:stretch>
            <a:fillRect/>
          </a:stretch>
        </p:blipFill>
        <p:spPr bwMode="auto">
          <a:xfrm>
            <a:off x="1981200" y="1066800"/>
            <a:ext cx="1066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TextBox 13"/>
          <p:cNvSpPr txBox="1">
            <a:spLocks noChangeArrowheads="1"/>
          </p:cNvSpPr>
          <p:nvPr/>
        </p:nvSpPr>
        <p:spPr bwMode="auto">
          <a:xfrm>
            <a:off x="457200" y="1143000"/>
            <a:ext cx="16002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Change text box color</a:t>
            </a:r>
          </a:p>
        </p:txBody>
      </p:sp>
      <p:sp>
        <p:nvSpPr>
          <p:cNvPr id="15" name="Right Arrow 14"/>
          <p:cNvSpPr/>
          <p:nvPr/>
        </p:nvSpPr>
        <p:spPr>
          <a:xfrm rot="6032686">
            <a:off x="2963863" y="1912938"/>
            <a:ext cx="1600200" cy="2286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4344" name="Picture 12"/>
          <p:cNvPicPr>
            <a:picLocks noChangeAspect="1" noChangeArrowheads="1"/>
          </p:cNvPicPr>
          <p:nvPr/>
        </p:nvPicPr>
        <p:blipFill>
          <a:blip r:embed="rId4" cstate="print"/>
          <a:srcRect l="12962" t="34155" r="68518" b="32922"/>
          <a:stretch>
            <a:fillRect/>
          </a:stretch>
        </p:blipFill>
        <p:spPr bwMode="auto">
          <a:xfrm>
            <a:off x="3429000" y="9906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5" name="TextBox 17"/>
          <p:cNvSpPr txBox="1">
            <a:spLocks noChangeArrowheads="1"/>
          </p:cNvSpPr>
          <p:nvPr/>
        </p:nvSpPr>
        <p:spPr bwMode="auto">
          <a:xfrm>
            <a:off x="3810000" y="533400"/>
            <a:ext cx="2209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Add a hyperlink</a:t>
            </a:r>
          </a:p>
        </p:txBody>
      </p:sp>
      <p:sp>
        <p:nvSpPr>
          <p:cNvPr id="19" name="Right Arrow 18"/>
          <p:cNvSpPr/>
          <p:nvPr/>
        </p:nvSpPr>
        <p:spPr>
          <a:xfrm rot="8316102">
            <a:off x="3609975" y="2176463"/>
            <a:ext cx="1600200" cy="2286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4347" name="Picture 13"/>
          <p:cNvPicPr>
            <a:picLocks noChangeAspect="1" noChangeArrowheads="1"/>
          </p:cNvPicPr>
          <p:nvPr/>
        </p:nvPicPr>
        <p:blipFill>
          <a:blip r:embed="rId5" cstate="print"/>
          <a:srcRect l="11607" t="22449" r="67731" b="16327"/>
          <a:stretch>
            <a:fillRect/>
          </a:stretch>
        </p:blipFill>
        <p:spPr bwMode="auto">
          <a:xfrm>
            <a:off x="4876800" y="914400"/>
            <a:ext cx="127952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8" name="TextBox 19"/>
          <p:cNvSpPr txBox="1">
            <a:spLocks noChangeArrowheads="1"/>
          </p:cNvSpPr>
          <p:nvPr/>
        </p:nvSpPr>
        <p:spPr bwMode="auto">
          <a:xfrm>
            <a:off x="6172200" y="990600"/>
            <a:ext cx="2895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Editing/Formatting Text</a:t>
            </a:r>
          </a:p>
        </p:txBody>
      </p:sp>
      <p:sp>
        <p:nvSpPr>
          <p:cNvPr id="22" name="Right Arrow 21"/>
          <p:cNvSpPr/>
          <p:nvPr/>
        </p:nvSpPr>
        <p:spPr>
          <a:xfrm rot="14157580">
            <a:off x="3705225" y="3584575"/>
            <a:ext cx="1600200" cy="2286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4350" name="Picture 14"/>
          <p:cNvPicPr>
            <a:picLocks noChangeAspect="1" noChangeArrowheads="1"/>
          </p:cNvPicPr>
          <p:nvPr/>
        </p:nvPicPr>
        <p:blipFill>
          <a:blip r:embed="rId6" cstate="print"/>
          <a:srcRect l="12355" t="23256" r="68024" b="16280"/>
          <a:stretch>
            <a:fillRect/>
          </a:stretch>
        </p:blipFill>
        <p:spPr bwMode="auto">
          <a:xfrm>
            <a:off x="4724400" y="3810000"/>
            <a:ext cx="11430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51" name="TextBox 22"/>
          <p:cNvSpPr txBox="1">
            <a:spLocks noChangeArrowheads="1"/>
          </p:cNvSpPr>
          <p:nvPr/>
        </p:nvSpPr>
        <p:spPr bwMode="auto">
          <a:xfrm>
            <a:off x="5943600" y="4800600"/>
            <a:ext cx="1600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Text Effects</a:t>
            </a:r>
          </a:p>
        </p:txBody>
      </p:sp>
      <p:sp>
        <p:nvSpPr>
          <p:cNvPr id="14352" name="TextBox 23"/>
          <p:cNvSpPr txBox="1">
            <a:spLocks noChangeArrowheads="1"/>
          </p:cNvSpPr>
          <p:nvPr/>
        </p:nvSpPr>
        <p:spPr bwMode="auto">
          <a:xfrm>
            <a:off x="7467600" y="3200400"/>
            <a:ext cx="1295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Type Text Here</a:t>
            </a:r>
          </a:p>
        </p:txBody>
      </p:sp>
      <p:sp>
        <p:nvSpPr>
          <p:cNvPr id="25" name="Right Arrow 24"/>
          <p:cNvSpPr/>
          <p:nvPr/>
        </p:nvSpPr>
        <p:spPr>
          <a:xfrm rot="10800000">
            <a:off x="5638800" y="3276600"/>
            <a:ext cx="1905000" cy="2286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6" name="Right Arrow 25"/>
          <p:cNvSpPr/>
          <p:nvPr/>
        </p:nvSpPr>
        <p:spPr>
          <a:xfrm rot="19726345" flipV="1">
            <a:off x="1549400" y="3292475"/>
            <a:ext cx="1600200" cy="24923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355" name="TextBox 26"/>
          <p:cNvSpPr txBox="1">
            <a:spLocks noChangeArrowheads="1"/>
          </p:cNvSpPr>
          <p:nvPr/>
        </p:nvSpPr>
        <p:spPr bwMode="auto">
          <a:xfrm>
            <a:off x="304800" y="3505200"/>
            <a:ext cx="16002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Click “OK” when done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1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6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8"/>
          <p:cNvSpPr txBox="1">
            <a:spLocks noChangeArrowheads="1"/>
          </p:cNvSpPr>
          <p:nvPr/>
        </p:nvSpPr>
        <p:spPr bwMode="auto">
          <a:xfrm>
            <a:off x="381000" y="457200"/>
            <a:ext cx="5257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146DBF"/>
                </a:solidFill>
              </a:rPr>
              <a:t>Adding/Editing Graphics</a:t>
            </a:r>
          </a:p>
        </p:txBody>
      </p:sp>
      <p:pic>
        <p:nvPicPr>
          <p:cNvPr id="15363" name="Picture 9"/>
          <p:cNvPicPr>
            <a:picLocks noChangeAspect="1" noChangeArrowheads="1"/>
          </p:cNvPicPr>
          <p:nvPr/>
        </p:nvPicPr>
        <p:blipFill>
          <a:blip r:embed="rId2" cstate="print"/>
          <a:srcRect l="8594" t="17188" r="10547" b="9375"/>
          <a:stretch>
            <a:fillRect/>
          </a:stretch>
        </p:blipFill>
        <p:spPr bwMode="auto">
          <a:xfrm>
            <a:off x="4419600" y="1143000"/>
            <a:ext cx="4325938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TextBox 9"/>
          <p:cNvSpPr txBox="1">
            <a:spLocks noChangeArrowheads="1"/>
          </p:cNvSpPr>
          <p:nvPr/>
        </p:nvSpPr>
        <p:spPr bwMode="auto">
          <a:xfrm>
            <a:off x="457200" y="1143000"/>
            <a:ext cx="32766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1. Click on “Graphics”                to choose a graphic    </a:t>
            </a:r>
          </a:p>
        </p:txBody>
      </p:sp>
      <p:sp>
        <p:nvSpPr>
          <p:cNvPr id="12" name="Right Arrow 11"/>
          <p:cNvSpPr/>
          <p:nvPr/>
        </p:nvSpPr>
        <p:spPr>
          <a:xfrm>
            <a:off x="3505200" y="1371600"/>
            <a:ext cx="1143000" cy="3810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5366" name="Picture 10"/>
          <p:cNvPicPr>
            <a:picLocks noChangeAspect="1" noChangeArrowheads="1"/>
          </p:cNvPicPr>
          <p:nvPr/>
        </p:nvPicPr>
        <p:blipFill>
          <a:blip r:embed="rId3" cstate="print"/>
          <a:srcRect l="25311" t="20000" r="29688" b="42500"/>
          <a:stretch>
            <a:fillRect/>
          </a:stretch>
        </p:blipFill>
        <p:spPr bwMode="auto">
          <a:xfrm>
            <a:off x="838200" y="4114800"/>
            <a:ext cx="2438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7" name="TextBox 13"/>
          <p:cNvSpPr txBox="1">
            <a:spLocks noChangeArrowheads="1"/>
          </p:cNvSpPr>
          <p:nvPr/>
        </p:nvSpPr>
        <p:spPr bwMode="auto">
          <a:xfrm>
            <a:off x="609600" y="2370138"/>
            <a:ext cx="32766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2. Click on “Edit” to change color, add hyperlink or effect</a:t>
            </a:r>
          </a:p>
        </p:txBody>
      </p:sp>
      <p:sp>
        <p:nvSpPr>
          <p:cNvPr id="15" name="Down Arrow 14"/>
          <p:cNvSpPr/>
          <p:nvPr/>
        </p:nvSpPr>
        <p:spPr>
          <a:xfrm>
            <a:off x="1066800" y="3505200"/>
            <a:ext cx="304800" cy="6096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5369" name="Picture 11"/>
          <p:cNvPicPr>
            <a:picLocks noChangeAspect="1" noChangeArrowheads="1"/>
          </p:cNvPicPr>
          <p:nvPr/>
        </p:nvPicPr>
        <p:blipFill>
          <a:blip r:embed="rId4" cstate="print"/>
          <a:srcRect l="25468" t="17500" r="28125" b="39999"/>
          <a:stretch>
            <a:fillRect/>
          </a:stretch>
        </p:blipFill>
        <p:spPr bwMode="auto">
          <a:xfrm>
            <a:off x="5334000" y="4419600"/>
            <a:ext cx="25146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0" name="TextBox 15"/>
          <p:cNvSpPr txBox="1">
            <a:spLocks noChangeArrowheads="1"/>
          </p:cNvSpPr>
          <p:nvPr/>
        </p:nvSpPr>
        <p:spPr bwMode="auto">
          <a:xfrm>
            <a:off x="4724400" y="3576638"/>
            <a:ext cx="4038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3. Click on “OK” when done</a:t>
            </a:r>
          </a:p>
        </p:txBody>
      </p:sp>
      <p:sp>
        <p:nvSpPr>
          <p:cNvPr id="17" name="Down Arrow 16"/>
          <p:cNvSpPr/>
          <p:nvPr/>
        </p:nvSpPr>
        <p:spPr>
          <a:xfrm>
            <a:off x="5562600" y="3962400"/>
            <a:ext cx="228600" cy="5334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8"/>
          <p:cNvSpPr txBox="1">
            <a:spLocks noChangeArrowheads="1"/>
          </p:cNvSpPr>
          <p:nvPr/>
        </p:nvSpPr>
        <p:spPr bwMode="auto">
          <a:xfrm>
            <a:off x="381000" y="457200"/>
            <a:ext cx="8001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146DBF"/>
                </a:solidFill>
              </a:rPr>
              <a:t>Adding Images</a:t>
            </a:r>
          </a:p>
        </p:txBody>
      </p:sp>
      <p:pic>
        <p:nvPicPr>
          <p:cNvPr id="16387" name="Picture 12"/>
          <p:cNvPicPr>
            <a:picLocks noChangeAspect="1" noChangeArrowheads="1"/>
          </p:cNvPicPr>
          <p:nvPr/>
        </p:nvPicPr>
        <p:blipFill>
          <a:blip r:embed="rId2" cstate="print"/>
          <a:srcRect l="7292" t="14815" r="7292" b="9259"/>
          <a:stretch>
            <a:fillRect/>
          </a:stretch>
        </p:blipFill>
        <p:spPr bwMode="auto">
          <a:xfrm>
            <a:off x="2590800" y="1752600"/>
            <a:ext cx="62484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TextBox 12"/>
          <p:cNvSpPr txBox="1">
            <a:spLocks noChangeArrowheads="1"/>
          </p:cNvSpPr>
          <p:nvPr/>
        </p:nvSpPr>
        <p:spPr bwMode="auto">
          <a:xfrm>
            <a:off x="152400" y="2357438"/>
            <a:ext cx="28194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/>
              <a:t>1. Click on “Image”</a:t>
            </a:r>
          </a:p>
        </p:txBody>
      </p:sp>
      <p:sp>
        <p:nvSpPr>
          <p:cNvPr id="15" name="Right Arrow 14"/>
          <p:cNvSpPr/>
          <p:nvPr/>
        </p:nvSpPr>
        <p:spPr>
          <a:xfrm>
            <a:off x="1295400" y="2743200"/>
            <a:ext cx="1905000" cy="3048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390" name="TextBox 18"/>
          <p:cNvSpPr txBox="1">
            <a:spLocks noChangeArrowheads="1"/>
          </p:cNvSpPr>
          <p:nvPr/>
        </p:nvSpPr>
        <p:spPr bwMode="auto">
          <a:xfrm>
            <a:off x="609600" y="1219200"/>
            <a:ext cx="41148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/>
              <a:t>2. Upload images from your computer</a:t>
            </a:r>
          </a:p>
        </p:txBody>
      </p:sp>
      <p:sp>
        <p:nvSpPr>
          <p:cNvPr id="21" name="Down Arrow 20"/>
          <p:cNvSpPr/>
          <p:nvPr/>
        </p:nvSpPr>
        <p:spPr>
          <a:xfrm rot="18232213">
            <a:off x="3854451" y="1125537"/>
            <a:ext cx="292100" cy="228282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392" name="TextBox 21"/>
          <p:cNvSpPr txBox="1">
            <a:spLocks noChangeArrowheads="1"/>
          </p:cNvSpPr>
          <p:nvPr/>
        </p:nvSpPr>
        <p:spPr bwMode="auto">
          <a:xfrm>
            <a:off x="3810000" y="304800"/>
            <a:ext cx="38862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/>
              <a:t>3. OR.. Get an image that is online by getting it’s link</a:t>
            </a:r>
          </a:p>
        </p:txBody>
      </p:sp>
      <p:sp>
        <p:nvSpPr>
          <p:cNvPr id="23" name="Down Arrow 22"/>
          <p:cNvSpPr/>
          <p:nvPr/>
        </p:nvSpPr>
        <p:spPr>
          <a:xfrm>
            <a:off x="5562600" y="1066800"/>
            <a:ext cx="304800" cy="16764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394" name="TextBox 23"/>
          <p:cNvSpPr txBox="1">
            <a:spLocks noChangeArrowheads="1"/>
          </p:cNvSpPr>
          <p:nvPr/>
        </p:nvSpPr>
        <p:spPr bwMode="auto">
          <a:xfrm>
            <a:off x="5791200" y="1066800"/>
            <a:ext cx="32766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/>
              <a:t>4. OR.. “Grab” an image with your webcam </a:t>
            </a:r>
          </a:p>
        </p:txBody>
      </p:sp>
      <p:sp>
        <p:nvSpPr>
          <p:cNvPr id="25" name="Down Arrow 24"/>
          <p:cNvSpPr/>
          <p:nvPr/>
        </p:nvSpPr>
        <p:spPr>
          <a:xfrm rot="2549171">
            <a:off x="6804025" y="1646238"/>
            <a:ext cx="260350" cy="12954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396" name="TextBox 25"/>
          <p:cNvSpPr txBox="1">
            <a:spLocks noChangeArrowheads="1"/>
          </p:cNvSpPr>
          <p:nvPr/>
        </p:nvSpPr>
        <p:spPr bwMode="auto">
          <a:xfrm>
            <a:off x="1066800" y="5029200"/>
            <a:ext cx="68580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/>
              <a:t>5. HOWEVER you get the images into your gallery… click the image that you want to add…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8"/>
          <p:cNvSpPr txBox="1">
            <a:spLocks noChangeArrowheads="1"/>
          </p:cNvSpPr>
          <p:nvPr/>
        </p:nvSpPr>
        <p:spPr bwMode="auto">
          <a:xfrm>
            <a:off x="381000" y="457200"/>
            <a:ext cx="8001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146DBF"/>
                </a:solidFill>
              </a:rPr>
              <a:t>Putting a Frame On Your Image</a:t>
            </a:r>
          </a:p>
        </p:txBody>
      </p:sp>
      <p:pic>
        <p:nvPicPr>
          <p:cNvPr id="17411" name="Picture 10"/>
          <p:cNvPicPr>
            <a:picLocks noChangeAspect="1" noChangeArrowheads="1"/>
          </p:cNvPicPr>
          <p:nvPr/>
        </p:nvPicPr>
        <p:blipFill>
          <a:blip r:embed="rId2" cstate="print"/>
          <a:srcRect l="8511" t="15131" r="10638" b="7329"/>
          <a:stretch>
            <a:fillRect/>
          </a:stretch>
        </p:blipFill>
        <p:spPr bwMode="auto">
          <a:xfrm>
            <a:off x="1981200" y="1981200"/>
            <a:ext cx="57912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Box 10"/>
          <p:cNvSpPr txBox="1">
            <a:spLocks noChangeArrowheads="1"/>
          </p:cNvSpPr>
          <p:nvPr/>
        </p:nvSpPr>
        <p:spPr bwMode="auto">
          <a:xfrm>
            <a:off x="3657600" y="1066800"/>
            <a:ext cx="327660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/>
              <a:t>1. Click the “Frames” tab</a:t>
            </a:r>
          </a:p>
        </p:txBody>
      </p:sp>
      <p:sp>
        <p:nvSpPr>
          <p:cNvPr id="12" name="Down Arrow 11"/>
          <p:cNvSpPr/>
          <p:nvPr/>
        </p:nvSpPr>
        <p:spPr>
          <a:xfrm>
            <a:off x="4191000" y="1600200"/>
            <a:ext cx="457200" cy="10668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414" name="TextBox 12"/>
          <p:cNvSpPr txBox="1">
            <a:spLocks noChangeArrowheads="1"/>
          </p:cNvSpPr>
          <p:nvPr/>
        </p:nvSpPr>
        <p:spPr bwMode="auto">
          <a:xfrm>
            <a:off x="533400" y="5257800"/>
            <a:ext cx="510540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/>
              <a:t>2. Choose a category… then a frame</a:t>
            </a:r>
          </a:p>
        </p:txBody>
      </p:sp>
      <p:sp>
        <p:nvSpPr>
          <p:cNvPr id="15" name="Right Arrow 14"/>
          <p:cNvSpPr/>
          <p:nvPr/>
        </p:nvSpPr>
        <p:spPr>
          <a:xfrm rot="20094268">
            <a:off x="1524000" y="4572000"/>
            <a:ext cx="1828800" cy="3810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Up Arrow 15"/>
          <p:cNvSpPr/>
          <p:nvPr/>
        </p:nvSpPr>
        <p:spPr>
          <a:xfrm>
            <a:off x="4495800" y="4724400"/>
            <a:ext cx="304800" cy="533400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417" name="TextBox 16"/>
          <p:cNvSpPr txBox="1">
            <a:spLocks noChangeArrowheads="1"/>
          </p:cNvSpPr>
          <p:nvPr/>
        </p:nvSpPr>
        <p:spPr bwMode="auto">
          <a:xfrm>
            <a:off x="6019800" y="5029200"/>
            <a:ext cx="29718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/>
              <a:t>3. Click “Use It” when finished</a:t>
            </a:r>
          </a:p>
        </p:txBody>
      </p:sp>
      <p:sp>
        <p:nvSpPr>
          <p:cNvPr id="18" name="Up Arrow 17"/>
          <p:cNvSpPr/>
          <p:nvPr/>
        </p:nvSpPr>
        <p:spPr>
          <a:xfrm>
            <a:off x="6553200" y="4800600"/>
            <a:ext cx="304800" cy="304800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8"/>
          <p:cNvSpPr txBox="1">
            <a:spLocks noChangeArrowheads="1"/>
          </p:cNvSpPr>
          <p:nvPr/>
        </p:nvSpPr>
        <p:spPr bwMode="auto">
          <a:xfrm>
            <a:off x="381000" y="457200"/>
            <a:ext cx="8001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146DBF"/>
                </a:solidFill>
              </a:rPr>
              <a:t>Editing Image…</a:t>
            </a:r>
          </a:p>
        </p:txBody>
      </p:sp>
      <p:pic>
        <p:nvPicPr>
          <p:cNvPr id="18435" name="Picture 7"/>
          <p:cNvPicPr>
            <a:picLocks noChangeAspect="1" noChangeArrowheads="1"/>
          </p:cNvPicPr>
          <p:nvPr/>
        </p:nvPicPr>
        <p:blipFill>
          <a:blip r:embed="rId2" cstate="print"/>
          <a:srcRect l="31580" t="21053" r="37830" b="33333"/>
          <a:stretch>
            <a:fillRect/>
          </a:stretch>
        </p:blipFill>
        <p:spPr bwMode="auto">
          <a:xfrm>
            <a:off x="3370263" y="1295400"/>
            <a:ext cx="2725737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extBox 7"/>
          <p:cNvSpPr txBox="1">
            <a:spLocks noChangeArrowheads="1"/>
          </p:cNvSpPr>
          <p:nvPr/>
        </p:nvSpPr>
        <p:spPr bwMode="auto">
          <a:xfrm>
            <a:off x="228600" y="1295400"/>
            <a:ext cx="32766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Click on “Edit” to change frame color, add hyperlink or effect</a:t>
            </a:r>
          </a:p>
        </p:txBody>
      </p:sp>
      <p:sp>
        <p:nvSpPr>
          <p:cNvPr id="9" name="Right Arrow 8"/>
          <p:cNvSpPr/>
          <p:nvPr/>
        </p:nvSpPr>
        <p:spPr>
          <a:xfrm>
            <a:off x="2819400" y="1371600"/>
            <a:ext cx="838200" cy="3048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8438" name="Picture 8"/>
          <p:cNvPicPr>
            <a:picLocks noChangeAspect="1" noChangeArrowheads="1"/>
          </p:cNvPicPr>
          <p:nvPr/>
        </p:nvPicPr>
        <p:blipFill>
          <a:blip r:embed="rId3" cstate="print"/>
          <a:srcRect l="33151" t="20290" r="39946" b="36232"/>
          <a:stretch>
            <a:fillRect/>
          </a:stretch>
        </p:blipFill>
        <p:spPr bwMode="auto">
          <a:xfrm>
            <a:off x="5791200" y="3581400"/>
            <a:ext cx="25146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9" name="TextBox 11"/>
          <p:cNvSpPr txBox="1">
            <a:spLocks noChangeArrowheads="1"/>
          </p:cNvSpPr>
          <p:nvPr/>
        </p:nvSpPr>
        <p:spPr bwMode="auto">
          <a:xfrm>
            <a:off x="838200" y="3733800"/>
            <a:ext cx="4038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3. Click on “OK” when done</a:t>
            </a:r>
          </a:p>
        </p:txBody>
      </p:sp>
      <p:sp>
        <p:nvSpPr>
          <p:cNvPr id="13" name="Right Arrow 12"/>
          <p:cNvSpPr/>
          <p:nvPr/>
        </p:nvSpPr>
        <p:spPr>
          <a:xfrm>
            <a:off x="4800600" y="3810000"/>
            <a:ext cx="1219200" cy="3048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2"/>
          <p:cNvPicPr>
            <a:picLocks noChangeAspect="1" noChangeArrowheads="1"/>
          </p:cNvPicPr>
          <p:nvPr/>
        </p:nvPicPr>
        <p:blipFill>
          <a:blip r:embed="rId2" cstate="print"/>
          <a:srcRect l="6837" t="14909" r="8546" b="7597"/>
          <a:stretch>
            <a:fillRect/>
          </a:stretch>
        </p:blipFill>
        <p:spPr bwMode="auto">
          <a:xfrm>
            <a:off x="2667000" y="1905000"/>
            <a:ext cx="606425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ext Box 8"/>
          <p:cNvSpPr txBox="1">
            <a:spLocks noChangeArrowheads="1"/>
          </p:cNvSpPr>
          <p:nvPr/>
        </p:nvSpPr>
        <p:spPr bwMode="auto">
          <a:xfrm>
            <a:off x="381000" y="457200"/>
            <a:ext cx="8001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146DBF"/>
                </a:solidFill>
              </a:rPr>
              <a:t>Adding Videos</a:t>
            </a:r>
          </a:p>
        </p:txBody>
      </p:sp>
      <p:sp>
        <p:nvSpPr>
          <p:cNvPr id="19460" name="TextBox 12"/>
          <p:cNvSpPr txBox="1">
            <a:spLocks noChangeArrowheads="1"/>
          </p:cNvSpPr>
          <p:nvPr/>
        </p:nvSpPr>
        <p:spPr bwMode="auto">
          <a:xfrm>
            <a:off x="152400" y="2541588"/>
            <a:ext cx="2819400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/>
              <a:t>1. Click on “Video”</a:t>
            </a:r>
          </a:p>
        </p:txBody>
      </p:sp>
      <p:sp>
        <p:nvSpPr>
          <p:cNvPr id="15" name="Right Arrow 14"/>
          <p:cNvSpPr/>
          <p:nvPr/>
        </p:nvSpPr>
        <p:spPr>
          <a:xfrm>
            <a:off x="1295400" y="2971800"/>
            <a:ext cx="1905000" cy="3048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462" name="TextBox 18"/>
          <p:cNvSpPr txBox="1">
            <a:spLocks noChangeArrowheads="1"/>
          </p:cNvSpPr>
          <p:nvPr/>
        </p:nvSpPr>
        <p:spPr bwMode="auto">
          <a:xfrm>
            <a:off x="609600" y="1219200"/>
            <a:ext cx="41148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/>
              <a:t>2. Upload videos from your computer</a:t>
            </a:r>
          </a:p>
        </p:txBody>
      </p:sp>
      <p:sp>
        <p:nvSpPr>
          <p:cNvPr id="21" name="Down Arrow 20"/>
          <p:cNvSpPr/>
          <p:nvPr/>
        </p:nvSpPr>
        <p:spPr>
          <a:xfrm rot="18232213">
            <a:off x="3854451" y="1125537"/>
            <a:ext cx="292100" cy="228282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464" name="TextBox 21"/>
          <p:cNvSpPr txBox="1">
            <a:spLocks noChangeArrowheads="1"/>
          </p:cNvSpPr>
          <p:nvPr/>
        </p:nvSpPr>
        <p:spPr bwMode="auto">
          <a:xfrm>
            <a:off x="3810000" y="304800"/>
            <a:ext cx="38862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/>
              <a:t>3. OR.. Get a video that is online by getting it’s link</a:t>
            </a:r>
          </a:p>
        </p:txBody>
      </p:sp>
      <p:sp>
        <p:nvSpPr>
          <p:cNvPr id="23" name="Down Arrow 22"/>
          <p:cNvSpPr/>
          <p:nvPr/>
        </p:nvSpPr>
        <p:spPr>
          <a:xfrm>
            <a:off x="5562600" y="1066800"/>
            <a:ext cx="304800" cy="16764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466" name="TextBox 23"/>
          <p:cNvSpPr txBox="1">
            <a:spLocks noChangeArrowheads="1"/>
          </p:cNvSpPr>
          <p:nvPr/>
        </p:nvSpPr>
        <p:spPr bwMode="auto">
          <a:xfrm>
            <a:off x="5791200" y="1066800"/>
            <a:ext cx="32766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/>
              <a:t>4. OR.. “Grab” a video with your webcam </a:t>
            </a:r>
          </a:p>
        </p:txBody>
      </p:sp>
      <p:sp>
        <p:nvSpPr>
          <p:cNvPr id="25" name="Down Arrow 24"/>
          <p:cNvSpPr/>
          <p:nvPr/>
        </p:nvSpPr>
        <p:spPr>
          <a:xfrm rot="2549171">
            <a:off x="6804025" y="1646238"/>
            <a:ext cx="260350" cy="12954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468" name="TextBox 25"/>
          <p:cNvSpPr txBox="1">
            <a:spLocks noChangeArrowheads="1"/>
          </p:cNvSpPr>
          <p:nvPr/>
        </p:nvSpPr>
        <p:spPr bwMode="auto">
          <a:xfrm>
            <a:off x="1066800" y="5029200"/>
            <a:ext cx="68580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/>
              <a:t>5. HOWEVER you get the videos into your gallery… click the one that you want to add…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2"/>
          <p:cNvPicPr>
            <a:picLocks noChangeAspect="1" noChangeArrowheads="1"/>
          </p:cNvPicPr>
          <p:nvPr/>
        </p:nvPicPr>
        <p:blipFill>
          <a:blip r:embed="rId2" cstate="print"/>
          <a:srcRect l="6837" t="14909" r="8546" b="7597"/>
          <a:stretch>
            <a:fillRect/>
          </a:stretch>
        </p:blipFill>
        <p:spPr bwMode="auto">
          <a:xfrm>
            <a:off x="2667000" y="1905000"/>
            <a:ext cx="606425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Text Box 8"/>
          <p:cNvSpPr txBox="1">
            <a:spLocks noChangeArrowheads="1"/>
          </p:cNvSpPr>
          <p:nvPr/>
        </p:nvSpPr>
        <p:spPr bwMode="auto">
          <a:xfrm>
            <a:off x="381000" y="457200"/>
            <a:ext cx="8001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146DBF"/>
                </a:solidFill>
              </a:rPr>
              <a:t>Adding Videos</a:t>
            </a:r>
          </a:p>
        </p:txBody>
      </p:sp>
      <p:sp>
        <p:nvSpPr>
          <p:cNvPr id="20484" name="TextBox 18"/>
          <p:cNvSpPr txBox="1">
            <a:spLocks noChangeArrowheads="1"/>
          </p:cNvSpPr>
          <p:nvPr/>
        </p:nvSpPr>
        <p:spPr bwMode="auto">
          <a:xfrm>
            <a:off x="3581400" y="381000"/>
            <a:ext cx="41148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/>
              <a:t>Can also add video by searching “SchoolTube</a:t>
            </a:r>
          </a:p>
        </p:txBody>
      </p:sp>
      <p:sp>
        <p:nvSpPr>
          <p:cNvPr id="21" name="Down Arrow 20"/>
          <p:cNvSpPr/>
          <p:nvPr/>
        </p:nvSpPr>
        <p:spPr>
          <a:xfrm rot="18232213">
            <a:off x="2985294" y="1461294"/>
            <a:ext cx="485775" cy="2125663"/>
          </a:xfrm>
          <a:prstGeom prst="downArrow">
            <a:avLst>
              <a:gd name="adj1" fmla="val 31086"/>
              <a:gd name="adj2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486" name="TextBox 23"/>
          <p:cNvSpPr txBox="1">
            <a:spLocks noChangeArrowheads="1"/>
          </p:cNvSpPr>
          <p:nvPr/>
        </p:nvSpPr>
        <p:spPr bwMode="auto">
          <a:xfrm>
            <a:off x="3810000" y="1219200"/>
            <a:ext cx="327660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/>
              <a:t>2. Enter a key word here</a:t>
            </a:r>
          </a:p>
        </p:txBody>
      </p:sp>
      <p:sp>
        <p:nvSpPr>
          <p:cNvPr id="25" name="Down Arrow 24"/>
          <p:cNvSpPr/>
          <p:nvPr/>
        </p:nvSpPr>
        <p:spPr>
          <a:xfrm rot="19292170">
            <a:off x="5559425" y="1531938"/>
            <a:ext cx="233363" cy="12954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488" name="TextBox 15"/>
          <p:cNvSpPr txBox="1">
            <a:spLocks noChangeArrowheads="1"/>
          </p:cNvSpPr>
          <p:nvPr/>
        </p:nvSpPr>
        <p:spPr bwMode="auto">
          <a:xfrm>
            <a:off x="381000" y="1524000"/>
            <a:ext cx="411480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/>
              <a:t>1. Click on “School Tube”</a:t>
            </a:r>
          </a:p>
        </p:txBody>
      </p:sp>
      <p:sp>
        <p:nvSpPr>
          <p:cNvPr id="20489" name="TextBox 16"/>
          <p:cNvSpPr txBox="1">
            <a:spLocks noChangeArrowheads="1"/>
          </p:cNvSpPr>
          <p:nvPr/>
        </p:nvSpPr>
        <p:spPr bwMode="auto">
          <a:xfrm>
            <a:off x="7315200" y="1066800"/>
            <a:ext cx="13716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/>
              <a:t>3. Click “Search”</a:t>
            </a:r>
          </a:p>
        </p:txBody>
      </p:sp>
      <p:sp>
        <p:nvSpPr>
          <p:cNvPr id="18" name="Down Arrow 17"/>
          <p:cNvSpPr/>
          <p:nvPr/>
        </p:nvSpPr>
        <p:spPr>
          <a:xfrm rot="1636388">
            <a:off x="7410450" y="1782763"/>
            <a:ext cx="330200" cy="82867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 l="8299" t="16393" r="6865" b="8197"/>
          <a:stretch>
            <a:fillRect/>
          </a:stretch>
        </p:blipFill>
        <p:spPr bwMode="auto">
          <a:xfrm>
            <a:off x="1447800" y="1752600"/>
            <a:ext cx="70104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ext Box 8"/>
          <p:cNvSpPr txBox="1">
            <a:spLocks noChangeArrowheads="1"/>
          </p:cNvSpPr>
          <p:nvPr/>
        </p:nvSpPr>
        <p:spPr bwMode="auto">
          <a:xfrm>
            <a:off x="381000" y="457200"/>
            <a:ext cx="8001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146DBF"/>
                </a:solidFill>
              </a:rPr>
              <a:t>Adding a Video Player</a:t>
            </a:r>
          </a:p>
        </p:txBody>
      </p:sp>
      <p:sp>
        <p:nvSpPr>
          <p:cNvPr id="21508" name="TextBox 10"/>
          <p:cNvSpPr txBox="1">
            <a:spLocks noChangeArrowheads="1"/>
          </p:cNvSpPr>
          <p:nvPr/>
        </p:nvSpPr>
        <p:spPr bwMode="auto">
          <a:xfrm>
            <a:off x="1295400" y="1066800"/>
            <a:ext cx="327660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/>
              <a:t>1. Click the “Players” tab</a:t>
            </a:r>
          </a:p>
        </p:txBody>
      </p:sp>
      <p:sp>
        <p:nvSpPr>
          <p:cNvPr id="12" name="Down Arrow 11"/>
          <p:cNvSpPr/>
          <p:nvPr/>
        </p:nvSpPr>
        <p:spPr>
          <a:xfrm>
            <a:off x="4038600" y="1447800"/>
            <a:ext cx="457200" cy="10668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510" name="TextBox 12"/>
          <p:cNvSpPr txBox="1">
            <a:spLocks noChangeArrowheads="1"/>
          </p:cNvSpPr>
          <p:nvPr/>
        </p:nvSpPr>
        <p:spPr bwMode="auto">
          <a:xfrm>
            <a:off x="533400" y="5257800"/>
            <a:ext cx="510540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/>
              <a:t>2. Choose a category… then a frame</a:t>
            </a:r>
          </a:p>
        </p:txBody>
      </p:sp>
      <p:sp>
        <p:nvSpPr>
          <p:cNvPr id="15" name="Right Arrow 14"/>
          <p:cNvSpPr/>
          <p:nvPr/>
        </p:nvSpPr>
        <p:spPr>
          <a:xfrm rot="20094268">
            <a:off x="1290638" y="4572000"/>
            <a:ext cx="1828800" cy="3810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Up Arrow 15"/>
          <p:cNvSpPr/>
          <p:nvPr/>
        </p:nvSpPr>
        <p:spPr>
          <a:xfrm>
            <a:off x="4495800" y="4724400"/>
            <a:ext cx="304800" cy="533400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513" name="TextBox 16"/>
          <p:cNvSpPr txBox="1">
            <a:spLocks noChangeArrowheads="1"/>
          </p:cNvSpPr>
          <p:nvPr/>
        </p:nvSpPr>
        <p:spPr bwMode="auto">
          <a:xfrm>
            <a:off x="5562600" y="5173663"/>
            <a:ext cx="29718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/>
              <a:t>3. Click “Use It” when finished</a:t>
            </a:r>
          </a:p>
        </p:txBody>
      </p:sp>
      <p:sp>
        <p:nvSpPr>
          <p:cNvPr id="18" name="Up Arrow 17"/>
          <p:cNvSpPr/>
          <p:nvPr/>
        </p:nvSpPr>
        <p:spPr>
          <a:xfrm>
            <a:off x="6324600" y="4876800"/>
            <a:ext cx="304800" cy="304800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838200"/>
            <a:ext cx="8229600" cy="685800"/>
          </a:xfrm>
        </p:spPr>
        <p:txBody>
          <a:bodyPr/>
          <a:lstStyle/>
          <a:p>
            <a:pPr eaLnBrk="1" hangingPunct="1"/>
            <a:r>
              <a:rPr lang="en-US" smtClean="0"/>
              <a:t>Glogster:  </a:t>
            </a:r>
            <a:r>
              <a:rPr lang="en-US" smtClean="0">
                <a:hlinkClick r:id="rId3"/>
              </a:rPr>
              <a:t>http://edu.glogster.com/   </a:t>
            </a:r>
            <a:br>
              <a:rPr lang="en-US" smtClean="0">
                <a:hlinkClick r:id="rId3"/>
              </a:rPr>
            </a:br>
            <a:r>
              <a:rPr lang="en-US" smtClean="0"/>
              <a:t>		Make sure that you are at the 			“EDU” site before you register!</a:t>
            </a:r>
          </a:p>
        </p:txBody>
      </p:sp>
      <p:pic>
        <p:nvPicPr>
          <p:cNvPr id="4099" name="Picture 6"/>
          <p:cNvPicPr>
            <a:picLocks noChangeAspect="1" noChangeArrowheads="1"/>
          </p:cNvPicPr>
          <p:nvPr/>
        </p:nvPicPr>
        <p:blipFill>
          <a:blip r:embed="rId4" cstate="print"/>
          <a:srcRect l="4546" t="10909" r="10226" b="5455"/>
          <a:stretch>
            <a:fillRect/>
          </a:stretch>
        </p:blipFill>
        <p:spPr bwMode="auto">
          <a:xfrm>
            <a:off x="2819400" y="2209800"/>
            <a:ext cx="57150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val 5"/>
          <p:cNvSpPr/>
          <p:nvPr/>
        </p:nvSpPr>
        <p:spPr>
          <a:xfrm>
            <a:off x="7467600" y="2133600"/>
            <a:ext cx="1219200" cy="4572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101" name="TextBox 6"/>
          <p:cNvSpPr txBox="1">
            <a:spLocks noChangeArrowheads="1"/>
          </p:cNvSpPr>
          <p:nvPr/>
        </p:nvSpPr>
        <p:spPr bwMode="auto">
          <a:xfrm>
            <a:off x="228600" y="2895600"/>
            <a:ext cx="3352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rgbClr val="146DBF"/>
                </a:solidFill>
              </a:rPr>
              <a:t>First time user: </a:t>
            </a:r>
          </a:p>
          <a:p>
            <a:r>
              <a:rPr lang="en-US" sz="2400">
                <a:solidFill>
                  <a:srgbClr val="146DBF"/>
                </a:solidFill>
              </a:rPr>
              <a:t>Click on “Register”…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Editing Video Player and Autoplay</a:t>
            </a:r>
          </a:p>
        </p:txBody>
      </p:sp>
      <p:pic>
        <p:nvPicPr>
          <p:cNvPr id="22531" name="Picture 5"/>
          <p:cNvPicPr>
            <a:picLocks noChangeAspect="1" noChangeArrowheads="1"/>
          </p:cNvPicPr>
          <p:nvPr/>
        </p:nvPicPr>
        <p:blipFill>
          <a:blip r:embed="rId2" cstate="print"/>
          <a:srcRect l="48820" t="35849" r="14034" b="11320"/>
          <a:stretch>
            <a:fillRect/>
          </a:stretch>
        </p:blipFill>
        <p:spPr bwMode="auto">
          <a:xfrm>
            <a:off x="3733800" y="1219200"/>
            <a:ext cx="26670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TextBox 4"/>
          <p:cNvSpPr txBox="1">
            <a:spLocks noChangeArrowheads="1"/>
          </p:cNvSpPr>
          <p:nvPr/>
        </p:nvSpPr>
        <p:spPr bwMode="auto">
          <a:xfrm>
            <a:off x="228600" y="1295400"/>
            <a:ext cx="32766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Click on “Edit” to change player color, add hyperlink or effect</a:t>
            </a:r>
          </a:p>
        </p:txBody>
      </p:sp>
      <p:sp>
        <p:nvSpPr>
          <p:cNvPr id="6" name="Right Arrow 5"/>
          <p:cNvSpPr/>
          <p:nvPr/>
        </p:nvSpPr>
        <p:spPr>
          <a:xfrm>
            <a:off x="2743200" y="1371600"/>
            <a:ext cx="1066800" cy="2286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2534" name="Picture 6"/>
          <p:cNvPicPr>
            <a:picLocks noChangeAspect="1" noChangeArrowheads="1"/>
          </p:cNvPicPr>
          <p:nvPr/>
        </p:nvPicPr>
        <p:blipFill>
          <a:blip r:embed="rId3" cstate="print"/>
          <a:srcRect l="47250" t="34000" r="13374" b="10001"/>
          <a:stretch>
            <a:fillRect/>
          </a:stretch>
        </p:blipFill>
        <p:spPr bwMode="auto">
          <a:xfrm>
            <a:off x="533400" y="3581400"/>
            <a:ext cx="26670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5" name="TextBox 7"/>
          <p:cNvSpPr txBox="1">
            <a:spLocks noChangeArrowheads="1"/>
          </p:cNvSpPr>
          <p:nvPr/>
        </p:nvSpPr>
        <p:spPr bwMode="auto">
          <a:xfrm>
            <a:off x="3276600" y="3505200"/>
            <a:ext cx="19812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Click on the “gears” icon to set video options</a:t>
            </a:r>
          </a:p>
        </p:txBody>
      </p:sp>
      <p:sp>
        <p:nvSpPr>
          <p:cNvPr id="9" name="Left Arrow 8"/>
          <p:cNvSpPr/>
          <p:nvPr/>
        </p:nvSpPr>
        <p:spPr>
          <a:xfrm>
            <a:off x="1524000" y="3733800"/>
            <a:ext cx="1752600" cy="22860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2537" name="Picture 7"/>
          <p:cNvPicPr>
            <a:picLocks noChangeAspect="1" noChangeArrowheads="1"/>
          </p:cNvPicPr>
          <p:nvPr/>
        </p:nvPicPr>
        <p:blipFill>
          <a:blip r:embed="rId4" cstate="print"/>
          <a:srcRect l="31618" t="41176" r="49632" b="9804"/>
          <a:stretch>
            <a:fillRect/>
          </a:stretch>
        </p:blipFill>
        <p:spPr bwMode="auto">
          <a:xfrm>
            <a:off x="5410200" y="3581400"/>
            <a:ext cx="145097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8" name="TextBox 10"/>
          <p:cNvSpPr txBox="1">
            <a:spLocks noChangeArrowheads="1"/>
          </p:cNvSpPr>
          <p:nvPr/>
        </p:nvSpPr>
        <p:spPr bwMode="auto">
          <a:xfrm>
            <a:off x="7086600" y="3581400"/>
            <a:ext cx="19812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This allows you to set the video to “Auto Play” and adjust volume</a:t>
            </a:r>
          </a:p>
        </p:txBody>
      </p:sp>
      <p:sp>
        <p:nvSpPr>
          <p:cNvPr id="12" name="Left Arrow 11"/>
          <p:cNvSpPr/>
          <p:nvPr/>
        </p:nvSpPr>
        <p:spPr>
          <a:xfrm>
            <a:off x="6629400" y="3810000"/>
            <a:ext cx="381000" cy="30480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 l="7521" t="15254" r="7626" b="8475"/>
          <a:stretch>
            <a:fillRect/>
          </a:stretch>
        </p:blipFill>
        <p:spPr bwMode="auto">
          <a:xfrm>
            <a:off x="2133600" y="1752600"/>
            <a:ext cx="6480175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Text Box 8"/>
          <p:cNvSpPr txBox="1">
            <a:spLocks noChangeArrowheads="1"/>
          </p:cNvSpPr>
          <p:nvPr/>
        </p:nvSpPr>
        <p:spPr bwMode="auto">
          <a:xfrm>
            <a:off x="381000" y="457200"/>
            <a:ext cx="8001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146DBF"/>
                </a:solidFill>
              </a:rPr>
              <a:t>Adding Audio</a:t>
            </a:r>
          </a:p>
        </p:txBody>
      </p:sp>
      <p:sp>
        <p:nvSpPr>
          <p:cNvPr id="23556" name="TextBox 12"/>
          <p:cNvSpPr txBox="1">
            <a:spLocks noChangeArrowheads="1"/>
          </p:cNvSpPr>
          <p:nvPr/>
        </p:nvSpPr>
        <p:spPr bwMode="auto">
          <a:xfrm>
            <a:off x="152400" y="2541588"/>
            <a:ext cx="2819400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/>
              <a:t>1. Click on “Sound”</a:t>
            </a:r>
          </a:p>
        </p:txBody>
      </p:sp>
      <p:sp>
        <p:nvSpPr>
          <p:cNvPr id="15" name="Right Arrow 14"/>
          <p:cNvSpPr/>
          <p:nvPr/>
        </p:nvSpPr>
        <p:spPr>
          <a:xfrm>
            <a:off x="838200" y="3048000"/>
            <a:ext cx="1905000" cy="3048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558" name="TextBox 18"/>
          <p:cNvSpPr txBox="1">
            <a:spLocks noChangeArrowheads="1"/>
          </p:cNvSpPr>
          <p:nvPr/>
        </p:nvSpPr>
        <p:spPr bwMode="auto">
          <a:xfrm>
            <a:off x="609600" y="1219200"/>
            <a:ext cx="41148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/>
              <a:t>2. Upload sounds from your computer</a:t>
            </a:r>
          </a:p>
        </p:txBody>
      </p:sp>
      <p:sp>
        <p:nvSpPr>
          <p:cNvPr id="21" name="Down Arrow 20"/>
          <p:cNvSpPr/>
          <p:nvPr/>
        </p:nvSpPr>
        <p:spPr>
          <a:xfrm rot="18232213">
            <a:off x="3854451" y="1125537"/>
            <a:ext cx="292100" cy="228282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560" name="TextBox 21"/>
          <p:cNvSpPr txBox="1">
            <a:spLocks noChangeArrowheads="1"/>
          </p:cNvSpPr>
          <p:nvPr/>
        </p:nvSpPr>
        <p:spPr bwMode="auto">
          <a:xfrm>
            <a:off x="3810000" y="304800"/>
            <a:ext cx="38862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/>
              <a:t>3. OR.. Get a sounds that is online by getting it’s link</a:t>
            </a:r>
          </a:p>
        </p:txBody>
      </p:sp>
      <p:sp>
        <p:nvSpPr>
          <p:cNvPr id="23" name="Down Arrow 22"/>
          <p:cNvSpPr/>
          <p:nvPr/>
        </p:nvSpPr>
        <p:spPr>
          <a:xfrm>
            <a:off x="5181600" y="1066800"/>
            <a:ext cx="304800" cy="16764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562" name="TextBox 23"/>
          <p:cNvSpPr txBox="1">
            <a:spLocks noChangeArrowheads="1"/>
          </p:cNvSpPr>
          <p:nvPr/>
        </p:nvSpPr>
        <p:spPr bwMode="auto">
          <a:xfrm>
            <a:off x="5791200" y="1066800"/>
            <a:ext cx="32766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/>
              <a:t>4. OR.. “Grab” a sound with your webcam </a:t>
            </a:r>
          </a:p>
        </p:txBody>
      </p:sp>
      <p:sp>
        <p:nvSpPr>
          <p:cNvPr id="25" name="Down Arrow 24"/>
          <p:cNvSpPr/>
          <p:nvPr/>
        </p:nvSpPr>
        <p:spPr>
          <a:xfrm rot="2549171">
            <a:off x="6499225" y="1670050"/>
            <a:ext cx="260350" cy="12954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564" name="TextBox 25"/>
          <p:cNvSpPr txBox="1">
            <a:spLocks noChangeArrowheads="1"/>
          </p:cNvSpPr>
          <p:nvPr/>
        </p:nvSpPr>
        <p:spPr bwMode="auto">
          <a:xfrm>
            <a:off x="1066800" y="5029200"/>
            <a:ext cx="68580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/>
              <a:t>5. HOWEVER you get the sound into your gallery… click the one that you want to add…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 l="8035" t="15874" r="10715" b="7936"/>
          <a:stretch>
            <a:fillRect/>
          </a:stretch>
        </p:blipFill>
        <p:spPr bwMode="auto">
          <a:xfrm>
            <a:off x="1371600" y="1524000"/>
            <a:ext cx="6645275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Text Box 8"/>
          <p:cNvSpPr txBox="1">
            <a:spLocks noChangeArrowheads="1"/>
          </p:cNvSpPr>
          <p:nvPr/>
        </p:nvSpPr>
        <p:spPr bwMode="auto">
          <a:xfrm>
            <a:off x="381000" y="457200"/>
            <a:ext cx="8001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146DBF"/>
                </a:solidFill>
              </a:rPr>
              <a:t>Adding an Audio Player</a:t>
            </a:r>
          </a:p>
        </p:txBody>
      </p:sp>
      <p:sp>
        <p:nvSpPr>
          <p:cNvPr id="24580" name="TextBox 10"/>
          <p:cNvSpPr txBox="1">
            <a:spLocks noChangeArrowheads="1"/>
          </p:cNvSpPr>
          <p:nvPr/>
        </p:nvSpPr>
        <p:spPr bwMode="auto">
          <a:xfrm>
            <a:off x="1295400" y="1066800"/>
            <a:ext cx="327660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/>
              <a:t>1. Click the “Players” tab</a:t>
            </a:r>
          </a:p>
        </p:txBody>
      </p:sp>
      <p:sp>
        <p:nvSpPr>
          <p:cNvPr id="12" name="Down Arrow 11"/>
          <p:cNvSpPr/>
          <p:nvPr/>
        </p:nvSpPr>
        <p:spPr>
          <a:xfrm>
            <a:off x="4038600" y="1447800"/>
            <a:ext cx="457200" cy="8382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4582" name="TextBox 12"/>
          <p:cNvSpPr txBox="1">
            <a:spLocks noChangeArrowheads="1"/>
          </p:cNvSpPr>
          <p:nvPr/>
        </p:nvSpPr>
        <p:spPr bwMode="auto">
          <a:xfrm>
            <a:off x="533400" y="5257800"/>
            <a:ext cx="510540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/>
              <a:t>2. Choose a category… then a player</a:t>
            </a:r>
          </a:p>
        </p:txBody>
      </p:sp>
      <p:sp>
        <p:nvSpPr>
          <p:cNvPr id="15" name="Right Arrow 14"/>
          <p:cNvSpPr/>
          <p:nvPr/>
        </p:nvSpPr>
        <p:spPr>
          <a:xfrm rot="20094268">
            <a:off x="1290638" y="4572000"/>
            <a:ext cx="1828800" cy="3810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Up Arrow 15"/>
          <p:cNvSpPr/>
          <p:nvPr/>
        </p:nvSpPr>
        <p:spPr>
          <a:xfrm>
            <a:off x="4495800" y="4724400"/>
            <a:ext cx="304800" cy="533400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4585" name="TextBox 16"/>
          <p:cNvSpPr txBox="1">
            <a:spLocks noChangeArrowheads="1"/>
          </p:cNvSpPr>
          <p:nvPr/>
        </p:nvSpPr>
        <p:spPr bwMode="auto">
          <a:xfrm>
            <a:off x="5562600" y="5173663"/>
            <a:ext cx="29718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/>
              <a:t>3. Click “Use It” when finished</a:t>
            </a:r>
          </a:p>
        </p:txBody>
      </p:sp>
      <p:sp>
        <p:nvSpPr>
          <p:cNvPr id="18" name="Up Arrow 17"/>
          <p:cNvSpPr/>
          <p:nvPr/>
        </p:nvSpPr>
        <p:spPr>
          <a:xfrm>
            <a:off x="6172200" y="4648200"/>
            <a:ext cx="457200" cy="533400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 l="23810" t="30476" r="48570" b="10265"/>
          <a:stretch>
            <a:fillRect/>
          </a:stretch>
        </p:blipFill>
        <p:spPr bwMode="auto">
          <a:xfrm>
            <a:off x="3581400" y="1219200"/>
            <a:ext cx="1830388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Editing Audio Player and Autoplay</a:t>
            </a:r>
          </a:p>
        </p:txBody>
      </p:sp>
      <p:sp>
        <p:nvSpPr>
          <p:cNvPr id="25604" name="TextBox 4"/>
          <p:cNvSpPr txBox="1">
            <a:spLocks noChangeArrowheads="1"/>
          </p:cNvSpPr>
          <p:nvPr/>
        </p:nvSpPr>
        <p:spPr bwMode="auto">
          <a:xfrm>
            <a:off x="228600" y="1295400"/>
            <a:ext cx="32766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Click on “Edit” to change player color, add hyperlink or effect</a:t>
            </a:r>
          </a:p>
        </p:txBody>
      </p:sp>
      <p:sp>
        <p:nvSpPr>
          <p:cNvPr id="6" name="Right Arrow 5"/>
          <p:cNvSpPr/>
          <p:nvPr/>
        </p:nvSpPr>
        <p:spPr>
          <a:xfrm>
            <a:off x="2743200" y="1371600"/>
            <a:ext cx="1066800" cy="2286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5606" name="TextBox 7"/>
          <p:cNvSpPr txBox="1">
            <a:spLocks noChangeArrowheads="1"/>
          </p:cNvSpPr>
          <p:nvPr/>
        </p:nvSpPr>
        <p:spPr bwMode="auto">
          <a:xfrm>
            <a:off x="3276600" y="3505200"/>
            <a:ext cx="19812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Click on the “gears” icon to set sound options</a:t>
            </a:r>
          </a:p>
        </p:txBody>
      </p:sp>
      <p:pic>
        <p:nvPicPr>
          <p:cNvPr id="25607" name="Picture 7"/>
          <p:cNvPicPr>
            <a:picLocks noChangeAspect="1" noChangeArrowheads="1"/>
          </p:cNvPicPr>
          <p:nvPr/>
        </p:nvPicPr>
        <p:blipFill>
          <a:blip r:embed="rId3" cstate="print"/>
          <a:srcRect l="31618" t="41176" r="49632" b="9804"/>
          <a:stretch>
            <a:fillRect/>
          </a:stretch>
        </p:blipFill>
        <p:spPr bwMode="auto">
          <a:xfrm>
            <a:off x="5410200" y="3581400"/>
            <a:ext cx="145097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8" name="TextBox 10"/>
          <p:cNvSpPr txBox="1">
            <a:spLocks noChangeArrowheads="1"/>
          </p:cNvSpPr>
          <p:nvPr/>
        </p:nvSpPr>
        <p:spPr bwMode="auto">
          <a:xfrm>
            <a:off x="7086600" y="3581400"/>
            <a:ext cx="19812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This allows you to set the video to “Auto Play” and adjust volume</a:t>
            </a:r>
          </a:p>
        </p:txBody>
      </p:sp>
      <p:sp>
        <p:nvSpPr>
          <p:cNvPr id="12" name="Left Arrow 11"/>
          <p:cNvSpPr/>
          <p:nvPr/>
        </p:nvSpPr>
        <p:spPr>
          <a:xfrm>
            <a:off x="6629400" y="3810000"/>
            <a:ext cx="381000" cy="30480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5610" name="Picture 3"/>
          <p:cNvPicPr>
            <a:picLocks noChangeAspect="1" noChangeArrowheads="1"/>
          </p:cNvPicPr>
          <p:nvPr/>
        </p:nvPicPr>
        <p:blipFill>
          <a:blip r:embed="rId4" cstate="print"/>
          <a:srcRect l="21127" t="30360" r="45070" b="12050"/>
          <a:stretch>
            <a:fillRect/>
          </a:stretch>
        </p:blipFill>
        <p:spPr bwMode="auto">
          <a:xfrm>
            <a:off x="457200" y="3581400"/>
            <a:ext cx="1828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Left Arrow 8"/>
          <p:cNvSpPr/>
          <p:nvPr/>
        </p:nvSpPr>
        <p:spPr>
          <a:xfrm>
            <a:off x="1524000" y="3733800"/>
            <a:ext cx="1752600" cy="22860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 l="6818" t="16162" r="5682" b="7071"/>
          <a:stretch>
            <a:fillRect/>
          </a:stretch>
        </p:blipFill>
        <p:spPr bwMode="auto">
          <a:xfrm>
            <a:off x="1981200" y="2514600"/>
            <a:ext cx="58674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Saving… Publishing…. Sharing</a:t>
            </a:r>
          </a:p>
        </p:txBody>
      </p:sp>
      <p:sp>
        <p:nvSpPr>
          <p:cNvPr id="26628" name="TextBox 4"/>
          <p:cNvSpPr txBox="1">
            <a:spLocks noChangeArrowheads="1"/>
          </p:cNvSpPr>
          <p:nvPr/>
        </p:nvSpPr>
        <p:spPr bwMode="auto">
          <a:xfrm>
            <a:off x="228600" y="1295400"/>
            <a:ext cx="6781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To see how your players work click “Preview”</a:t>
            </a:r>
          </a:p>
        </p:txBody>
      </p:sp>
      <p:sp>
        <p:nvSpPr>
          <p:cNvPr id="9" name="Left Arrow 8"/>
          <p:cNvSpPr/>
          <p:nvPr/>
        </p:nvSpPr>
        <p:spPr>
          <a:xfrm rot="12601997">
            <a:off x="3175000" y="2168525"/>
            <a:ext cx="1765300" cy="38735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6630" name="TextBox 12"/>
          <p:cNvSpPr txBox="1">
            <a:spLocks noChangeArrowheads="1"/>
          </p:cNvSpPr>
          <p:nvPr/>
        </p:nvSpPr>
        <p:spPr bwMode="auto">
          <a:xfrm>
            <a:off x="5181600" y="1752600"/>
            <a:ext cx="42672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Note: Links will only work when you “Publish”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 l="6818" t="16162" r="5682" b="7071"/>
          <a:stretch>
            <a:fillRect/>
          </a:stretch>
        </p:blipFill>
        <p:spPr bwMode="auto">
          <a:xfrm>
            <a:off x="1981200" y="2514600"/>
            <a:ext cx="58674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Saving… Publishing…. Sharing</a:t>
            </a:r>
          </a:p>
        </p:txBody>
      </p:sp>
      <p:sp>
        <p:nvSpPr>
          <p:cNvPr id="27652" name="TextBox 4"/>
          <p:cNvSpPr txBox="1">
            <a:spLocks noChangeArrowheads="1"/>
          </p:cNvSpPr>
          <p:nvPr/>
        </p:nvSpPr>
        <p:spPr bwMode="auto">
          <a:xfrm>
            <a:off x="1295400" y="1143000"/>
            <a:ext cx="6781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Once you have it the way you want it… click “Save and Publish”</a:t>
            </a:r>
          </a:p>
        </p:txBody>
      </p:sp>
      <p:sp>
        <p:nvSpPr>
          <p:cNvPr id="9" name="Left Arrow 8"/>
          <p:cNvSpPr/>
          <p:nvPr/>
        </p:nvSpPr>
        <p:spPr>
          <a:xfrm rot="13780265">
            <a:off x="4676775" y="2041525"/>
            <a:ext cx="1536700" cy="38735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Saving… Publishing…. Sharing</a:t>
            </a:r>
          </a:p>
        </p:txBody>
      </p:sp>
      <p:sp>
        <p:nvSpPr>
          <p:cNvPr id="28675" name="TextBox 4"/>
          <p:cNvSpPr txBox="1">
            <a:spLocks noChangeArrowheads="1"/>
          </p:cNvSpPr>
          <p:nvPr/>
        </p:nvSpPr>
        <p:spPr bwMode="auto">
          <a:xfrm>
            <a:off x="457200" y="1295400"/>
            <a:ext cx="2057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Name your Glog</a:t>
            </a:r>
          </a:p>
        </p:txBody>
      </p:sp>
      <p:pic>
        <p:nvPicPr>
          <p:cNvPr id="28676" name="Picture 2"/>
          <p:cNvPicPr>
            <a:picLocks noChangeAspect="1" noChangeArrowheads="1"/>
          </p:cNvPicPr>
          <p:nvPr/>
        </p:nvPicPr>
        <p:blipFill>
          <a:blip r:embed="rId2" cstate="print"/>
          <a:srcRect l="24409" t="23798" r="25984" b="17410"/>
          <a:stretch>
            <a:fillRect/>
          </a:stretch>
        </p:blipFill>
        <p:spPr bwMode="auto">
          <a:xfrm>
            <a:off x="2057400" y="2209800"/>
            <a:ext cx="48006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Left-Up Arrow 6"/>
          <p:cNvSpPr/>
          <p:nvPr/>
        </p:nvSpPr>
        <p:spPr>
          <a:xfrm rot="5400000">
            <a:off x="990600" y="1981200"/>
            <a:ext cx="1371600" cy="914400"/>
          </a:xfrm>
          <a:prstGeom prst="left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8678" name="TextBox 7"/>
          <p:cNvSpPr txBox="1">
            <a:spLocks noChangeArrowheads="1"/>
          </p:cNvSpPr>
          <p:nvPr/>
        </p:nvSpPr>
        <p:spPr bwMode="auto">
          <a:xfrm>
            <a:off x="7239000" y="2667000"/>
            <a:ext cx="16002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Thumbnail of your Glog</a:t>
            </a:r>
          </a:p>
        </p:txBody>
      </p:sp>
      <p:sp>
        <p:nvSpPr>
          <p:cNvPr id="10" name="Left Arrow 9"/>
          <p:cNvSpPr/>
          <p:nvPr/>
        </p:nvSpPr>
        <p:spPr>
          <a:xfrm>
            <a:off x="6705600" y="2819400"/>
            <a:ext cx="381000" cy="30480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8680" name="TextBox 10"/>
          <p:cNvSpPr txBox="1">
            <a:spLocks noChangeArrowheads="1"/>
          </p:cNvSpPr>
          <p:nvPr/>
        </p:nvSpPr>
        <p:spPr bwMode="auto">
          <a:xfrm>
            <a:off x="7315200" y="3962400"/>
            <a:ext cx="16002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Choose to make your Glog Public or Private</a:t>
            </a:r>
          </a:p>
        </p:txBody>
      </p:sp>
      <p:sp>
        <p:nvSpPr>
          <p:cNvPr id="12" name="Left Arrow 11"/>
          <p:cNvSpPr/>
          <p:nvPr/>
        </p:nvSpPr>
        <p:spPr>
          <a:xfrm>
            <a:off x="6705600" y="4495800"/>
            <a:ext cx="609600" cy="22860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8682" name="TextBox 12"/>
          <p:cNvSpPr txBox="1">
            <a:spLocks noChangeArrowheads="1"/>
          </p:cNvSpPr>
          <p:nvPr/>
        </p:nvSpPr>
        <p:spPr bwMode="auto">
          <a:xfrm>
            <a:off x="3048000" y="1295400"/>
            <a:ext cx="2057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URL of the Glog</a:t>
            </a:r>
          </a:p>
        </p:txBody>
      </p:sp>
      <p:sp>
        <p:nvSpPr>
          <p:cNvPr id="14" name="Down Arrow 13"/>
          <p:cNvSpPr/>
          <p:nvPr/>
        </p:nvSpPr>
        <p:spPr>
          <a:xfrm>
            <a:off x="3733800" y="1676400"/>
            <a:ext cx="304800" cy="15240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8684" name="TextBox 14"/>
          <p:cNvSpPr txBox="1">
            <a:spLocks noChangeArrowheads="1"/>
          </p:cNvSpPr>
          <p:nvPr/>
        </p:nvSpPr>
        <p:spPr bwMode="auto">
          <a:xfrm>
            <a:off x="5486400" y="1600200"/>
            <a:ext cx="3200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Change the URL here</a:t>
            </a:r>
          </a:p>
        </p:txBody>
      </p:sp>
      <p:sp>
        <p:nvSpPr>
          <p:cNvPr id="16" name="Down Arrow 15"/>
          <p:cNvSpPr/>
          <p:nvPr/>
        </p:nvSpPr>
        <p:spPr>
          <a:xfrm rot="1627639">
            <a:off x="5065713" y="1971675"/>
            <a:ext cx="381000" cy="108902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8686" name="TextBox 16"/>
          <p:cNvSpPr txBox="1">
            <a:spLocks noChangeArrowheads="1"/>
          </p:cNvSpPr>
          <p:nvPr/>
        </p:nvSpPr>
        <p:spPr bwMode="auto">
          <a:xfrm>
            <a:off x="228600" y="3200400"/>
            <a:ext cx="1752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Choose a category</a:t>
            </a:r>
          </a:p>
        </p:txBody>
      </p:sp>
      <p:sp>
        <p:nvSpPr>
          <p:cNvPr id="18" name="Right Arrow 17"/>
          <p:cNvSpPr/>
          <p:nvPr/>
        </p:nvSpPr>
        <p:spPr>
          <a:xfrm>
            <a:off x="990600" y="3810000"/>
            <a:ext cx="1295400" cy="3810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8688" name="TextBox 18"/>
          <p:cNvSpPr txBox="1">
            <a:spLocks noChangeArrowheads="1"/>
          </p:cNvSpPr>
          <p:nvPr/>
        </p:nvSpPr>
        <p:spPr bwMode="auto">
          <a:xfrm>
            <a:off x="228600" y="4191000"/>
            <a:ext cx="16764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Add “Tags” to make it easy to search for your Glog </a:t>
            </a:r>
          </a:p>
        </p:txBody>
      </p:sp>
      <p:sp>
        <p:nvSpPr>
          <p:cNvPr id="20" name="Right Arrow 19"/>
          <p:cNvSpPr/>
          <p:nvPr/>
        </p:nvSpPr>
        <p:spPr>
          <a:xfrm>
            <a:off x="1219200" y="4800600"/>
            <a:ext cx="1295400" cy="3810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8690" name="TextBox 20"/>
          <p:cNvSpPr txBox="1">
            <a:spLocks noChangeArrowheads="1"/>
          </p:cNvSpPr>
          <p:nvPr/>
        </p:nvSpPr>
        <p:spPr bwMode="auto">
          <a:xfrm>
            <a:off x="5334000" y="5486400"/>
            <a:ext cx="2362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Save and Publish</a:t>
            </a:r>
          </a:p>
        </p:txBody>
      </p:sp>
      <p:sp>
        <p:nvSpPr>
          <p:cNvPr id="22" name="Up Arrow 21"/>
          <p:cNvSpPr/>
          <p:nvPr/>
        </p:nvSpPr>
        <p:spPr>
          <a:xfrm>
            <a:off x="5867400" y="5257800"/>
            <a:ext cx="381000" cy="304800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Saving… Publishing…. Sharing</a:t>
            </a:r>
          </a:p>
        </p:txBody>
      </p:sp>
      <p:sp>
        <p:nvSpPr>
          <p:cNvPr id="29699" name="TextBox 14"/>
          <p:cNvSpPr txBox="1">
            <a:spLocks noChangeArrowheads="1"/>
          </p:cNvSpPr>
          <p:nvPr/>
        </p:nvSpPr>
        <p:spPr bwMode="auto">
          <a:xfrm>
            <a:off x="5562600" y="1066800"/>
            <a:ext cx="3200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Share the link to your Glog</a:t>
            </a:r>
          </a:p>
        </p:txBody>
      </p:sp>
      <p:pic>
        <p:nvPicPr>
          <p:cNvPr id="29700" name="Picture 2"/>
          <p:cNvPicPr>
            <a:picLocks noChangeAspect="1" noChangeArrowheads="1"/>
          </p:cNvPicPr>
          <p:nvPr/>
        </p:nvPicPr>
        <p:blipFill>
          <a:blip r:embed="rId2" cstate="print"/>
          <a:srcRect l="24457" t="23187" r="25815" b="17390"/>
          <a:stretch>
            <a:fillRect/>
          </a:stretch>
        </p:blipFill>
        <p:spPr bwMode="auto">
          <a:xfrm>
            <a:off x="4114800" y="2286000"/>
            <a:ext cx="46482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Down Arrow 22"/>
          <p:cNvSpPr/>
          <p:nvPr/>
        </p:nvSpPr>
        <p:spPr>
          <a:xfrm>
            <a:off x="5791200" y="1524000"/>
            <a:ext cx="457200" cy="16764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9702" name="TextBox 23"/>
          <p:cNvSpPr txBox="1">
            <a:spLocks noChangeArrowheads="1"/>
          </p:cNvSpPr>
          <p:nvPr/>
        </p:nvSpPr>
        <p:spPr bwMode="auto">
          <a:xfrm>
            <a:off x="304800" y="3505200"/>
            <a:ext cx="4114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Post your Glog on Sharing Sites</a:t>
            </a:r>
          </a:p>
        </p:txBody>
      </p:sp>
      <p:sp>
        <p:nvSpPr>
          <p:cNvPr id="25" name="Right Arrow 24"/>
          <p:cNvSpPr/>
          <p:nvPr/>
        </p:nvSpPr>
        <p:spPr>
          <a:xfrm>
            <a:off x="1752600" y="3886200"/>
            <a:ext cx="2514600" cy="3048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9704" name="TextBox 25"/>
          <p:cNvSpPr txBox="1">
            <a:spLocks noChangeArrowheads="1"/>
          </p:cNvSpPr>
          <p:nvPr/>
        </p:nvSpPr>
        <p:spPr bwMode="auto">
          <a:xfrm>
            <a:off x="457200" y="4419600"/>
            <a:ext cx="3200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Snag the embed code to put your Glog in a wiki, blog or anywhere else…</a:t>
            </a:r>
          </a:p>
        </p:txBody>
      </p:sp>
      <p:sp>
        <p:nvSpPr>
          <p:cNvPr id="27" name="Left-Up Arrow 26"/>
          <p:cNvSpPr/>
          <p:nvPr/>
        </p:nvSpPr>
        <p:spPr>
          <a:xfrm>
            <a:off x="3733800" y="4495800"/>
            <a:ext cx="1295400" cy="533400"/>
          </a:xfrm>
          <a:prstGeom prst="left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Back at Your Dashboard</a:t>
            </a:r>
          </a:p>
        </p:txBody>
      </p:sp>
      <p:pic>
        <p:nvPicPr>
          <p:cNvPr id="3072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0744200"/>
            <a:ext cx="1879600" cy="378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292100"/>
            <a:ext cx="2794000" cy="562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2"/>
          <p:cNvPicPr>
            <a:picLocks noChangeAspect="1" noChangeArrowheads="1"/>
          </p:cNvPicPr>
          <p:nvPr/>
        </p:nvPicPr>
        <p:blipFill>
          <a:blip r:embed="rId4" cstate="print"/>
          <a:srcRect t="47372" r="15475" b="35033"/>
          <a:stretch>
            <a:fillRect/>
          </a:stretch>
        </p:blipFill>
        <p:spPr bwMode="auto">
          <a:xfrm>
            <a:off x="533400" y="1219200"/>
            <a:ext cx="47244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ight Arrow 12"/>
          <p:cNvSpPr/>
          <p:nvPr/>
        </p:nvSpPr>
        <p:spPr>
          <a:xfrm rot="11842442">
            <a:off x="3440113" y="2633663"/>
            <a:ext cx="2660650" cy="7620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0727" name="TextBox 25"/>
          <p:cNvSpPr txBox="1">
            <a:spLocks noChangeArrowheads="1"/>
          </p:cNvSpPr>
          <p:nvPr/>
        </p:nvSpPr>
        <p:spPr bwMode="auto">
          <a:xfrm>
            <a:off x="2514600" y="3810000"/>
            <a:ext cx="22860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Snag the link or  embed code to put your Glog in a wiki, blog or anywhere else…</a:t>
            </a:r>
          </a:p>
        </p:txBody>
      </p:sp>
      <p:sp>
        <p:nvSpPr>
          <p:cNvPr id="15" name="Oval 14"/>
          <p:cNvSpPr/>
          <p:nvPr/>
        </p:nvSpPr>
        <p:spPr>
          <a:xfrm>
            <a:off x="6172200" y="2667000"/>
            <a:ext cx="2362200" cy="1447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Down Arrow 15"/>
          <p:cNvSpPr/>
          <p:nvPr/>
        </p:nvSpPr>
        <p:spPr>
          <a:xfrm rot="9519021">
            <a:off x="2705100" y="2852738"/>
            <a:ext cx="381000" cy="104775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0730" name="TextBox 25"/>
          <p:cNvSpPr txBox="1">
            <a:spLocks noChangeArrowheads="1"/>
          </p:cNvSpPr>
          <p:nvPr/>
        </p:nvSpPr>
        <p:spPr bwMode="auto">
          <a:xfrm>
            <a:off x="304800" y="3200400"/>
            <a:ext cx="16002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Click here to edit your Glog</a:t>
            </a:r>
          </a:p>
        </p:txBody>
      </p:sp>
      <p:sp>
        <p:nvSpPr>
          <p:cNvPr id="18" name="Down Arrow 17"/>
          <p:cNvSpPr/>
          <p:nvPr/>
        </p:nvSpPr>
        <p:spPr>
          <a:xfrm rot="11866558">
            <a:off x="1454150" y="2749550"/>
            <a:ext cx="315913" cy="588963"/>
          </a:xfrm>
          <a:prstGeom prst="downArrow">
            <a:avLst>
              <a:gd name="adj1" fmla="val 54849"/>
              <a:gd name="adj2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Register for an account…</a:t>
            </a:r>
          </a:p>
        </p:txBody>
      </p:sp>
      <p:pic>
        <p:nvPicPr>
          <p:cNvPr id="5123" name="Picture 8"/>
          <p:cNvPicPr>
            <a:picLocks noChangeAspect="1" noChangeArrowheads="1"/>
          </p:cNvPicPr>
          <p:nvPr/>
        </p:nvPicPr>
        <p:blipFill>
          <a:blip r:embed="rId2" cstate="print"/>
          <a:srcRect l="6731" t="12308" r="47115" b="6154"/>
          <a:stretch>
            <a:fillRect/>
          </a:stretch>
        </p:blipFill>
        <p:spPr bwMode="auto">
          <a:xfrm>
            <a:off x="4572000" y="1179513"/>
            <a:ext cx="4267200" cy="471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TextBox 7"/>
          <p:cNvSpPr txBox="1">
            <a:spLocks noChangeArrowheads="1"/>
          </p:cNvSpPr>
          <p:nvPr/>
        </p:nvSpPr>
        <p:spPr bwMode="auto">
          <a:xfrm>
            <a:off x="533400" y="1219200"/>
            <a:ext cx="411480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Even if you have had a Glogster account in the past, you need to register AGAIN for a Glogter EDU account. </a:t>
            </a:r>
          </a:p>
          <a:p>
            <a:endParaRPr lang="en-US"/>
          </a:p>
          <a:p>
            <a:r>
              <a:rPr lang="en-US"/>
              <a:t>You will need to use a different email for your “EDU” account than for your “Regular” account</a:t>
            </a:r>
          </a:p>
          <a:p>
            <a:endParaRPr lang="en-US"/>
          </a:p>
          <a:p>
            <a:r>
              <a:rPr lang="en-US"/>
              <a:t>Make sure that you check off “student accounts” and put in how many (maximum 200)</a:t>
            </a:r>
          </a:p>
        </p:txBody>
      </p:sp>
      <p:sp>
        <p:nvSpPr>
          <p:cNvPr id="10" name="Right Arrow 9"/>
          <p:cNvSpPr/>
          <p:nvPr/>
        </p:nvSpPr>
        <p:spPr>
          <a:xfrm>
            <a:off x="4495800" y="3733800"/>
            <a:ext cx="762000" cy="5334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Register for an account…</a:t>
            </a:r>
          </a:p>
        </p:txBody>
      </p:sp>
      <p:sp>
        <p:nvSpPr>
          <p:cNvPr id="6147" name="TextBox 7"/>
          <p:cNvSpPr txBox="1">
            <a:spLocks noChangeArrowheads="1"/>
          </p:cNvSpPr>
          <p:nvPr/>
        </p:nvSpPr>
        <p:spPr bwMode="auto">
          <a:xfrm>
            <a:off x="381000" y="1676400"/>
            <a:ext cx="35814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You will get a confirmation email that will include the username and passwords for all of your student accounts</a:t>
            </a:r>
          </a:p>
        </p:txBody>
      </p:sp>
      <p:sp>
        <p:nvSpPr>
          <p:cNvPr id="10" name="Right Arrow 9"/>
          <p:cNvSpPr/>
          <p:nvPr/>
        </p:nvSpPr>
        <p:spPr>
          <a:xfrm>
            <a:off x="3124200" y="3581400"/>
            <a:ext cx="762000" cy="5334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6149" name="Picture 2"/>
          <p:cNvPicPr>
            <a:picLocks noChangeAspect="1" noChangeArrowheads="1"/>
          </p:cNvPicPr>
          <p:nvPr/>
        </p:nvPicPr>
        <p:blipFill>
          <a:blip r:embed="rId2" cstate="print"/>
          <a:srcRect l="12048" t="12851" r="14458" b="7898"/>
          <a:stretch>
            <a:fillRect/>
          </a:stretch>
        </p:blipFill>
        <p:spPr bwMode="auto">
          <a:xfrm>
            <a:off x="3886200" y="1219200"/>
            <a:ext cx="46482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Your Dashboard:</a:t>
            </a:r>
          </a:p>
        </p:txBody>
      </p:sp>
      <p:pic>
        <p:nvPicPr>
          <p:cNvPr id="7171" name="Picture 5"/>
          <p:cNvPicPr>
            <a:picLocks noChangeAspect="1" noChangeArrowheads="1"/>
          </p:cNvPicPr>
          <p:nvPr/>
        </p:nvPicPr>
        <p:blipFill>
          <a:blip r:embed="rId2" cstate="print"/>
          <a:srcRect t="10938" b="28125"/>
          <a:stretch>
            <a:fillRect/>
          </a:stretch>
        </p:blipFill>
        <p:spPr bwMode="auto">
          <a:xfrm>
            <a:off x="990600" y="1905000"/>
            <a:ext cx="7402513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TextBox 6"/>
          <p:cNvSpPr txBox="1">
            <a:spLocks noChangeArrowheads="1"/>
          </p:cNvSpPr>
          <p:nvPr/>
        </p:nvSpPr>
        <p:spPr bwMode="auto">
          <a:xfrm>
            <a:off x="7467600" y="3276600"/>
            <a:ext cx="16002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/>
              <a:t># of student accounts</a:t>
            </a:r>
          </a:p>
        </p:txBody>
      </p:sp>
      <p:sp>
        <p:nvSpPr>
          <p:cNvPr id="8" name="Left Arrow 7"/>
          <p:cNvSpPr/>
          <p:nvPr/>
        </p:nvSpPr>
        <p:spPr>
          <a:xfrm>
            <a:off x="7162800" y="3276600"/>
            <a:ext cx="381000" cy="228600"/>
          </a:xfrm>
          <a:prstGeom prst="leftArrow">
            <a:avLst/>
          </a:prstGeom>
          <a:solidFill>
            <a:srgbClr val="FF0000"/>
          </a:solidFill>
          <a:ln>
            <a:solidFill>
              <a:srgbClr val="146D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174" name="TextBox 8"/>
          <p:cNvSpPr txBox="1">
            <a:spLocks noChangeArrowheads="1"/>
          </p:cNvSpPr>
          <p:nvPr/>
        </p:nvSpPr>
        <p:spPr bwMode="auto">
          <a:xfrm>
            <a:off x="7315200" y="2286000"/>
            <a:ext cx="16002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/>
              <a:t># of glogs in account</a:t>
            </a:r>
          </a:p>
        </p:txBody>
      </p:sp>
      <p:sp>
        <p:nvSpPr>
          <p:cNvPr id="10" name="Left Arrow 9"/>
          <p:cNvSpPr/>
          <p:nvPr/>
        </p:nvSpPr>
        <p:spPr>
          <a:xfrm rot="18686529">
            <a:off x="7017544" y="2820194"/>
            <a:ext cx="523875" cy="255587"/>
          </a:xfrm>
          <a:prstGeom prst="leftArrow">
            <a:avLst/>
          </a:prstGeom>
          <a:solidFill>
            <a:srgbClr val="FF0000"/>
          </a:solidFill>
          <a:ln>
            <a:solidFill>
              <a:srgbClr val="146D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176" name="TextBox 10"/>
          <p:cNvSpPr txBox="1">
            <a:spLocks noChangeArrowheads="1"/>
          </p:cNvSpPr>
          <p:nvPr/>
        </p:nvSpPr>
        <p:spPr bwMode="auto">
          <a:xfrm>
            <a:off x="2819400" y="1371600"/>
            <a:ext cx="2438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/>
              <a:t>Visit your profile</a:t>
            </a:r>
          </a:p>
        </p:txBody>
      </p:sp>
      <p:sp>
        <p:nvSpPr>
          <p:cNvPr id="12" name="Left Arrow 11"/>
          <p:cNvSpPr/>
          <p:nvPr/>
        </p:nvSpPr>
        <p:spPr>
          <a:xfrm rot="13369277">
            <a:off x="4291013" y="1897063"/>
            <a:ext cx="800100" cy="384175"/>
          </a:xfrm>
          <a:prstGeom prst="leftArrow">
            <a:avLst/>
          </a:prstGeom>
          <a:solidFill>
            <a:srgbClr val="FF0000"/>
          </a:solidFill>
          <a:ln>
            <a:solidFill>
              <a:srgbClr val="146D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Your Profile</a:t>
            </a:r>
          </a:p>
        </p:txBody>
      </p:sp>
      <p:pic>
        <p:nvPicPr>
          <p:cNvPr id="819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411163"/>
            <a:ext cx="4191000" cy="538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Box 7"/>
          <p:cNvSpPr txBox="1">
            <a:spLocks noChangeArrowheads="1"/>
          </p:cNvSpPr>
          <p:nvPr/>
        </p:nvSpPr>
        <p:spPr bwMode="auto">
          <a:xfrm>
            <a:off x="1676400" y="2362200"/>
            <a:ext cx="274320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/>
              <a:t>This is where you can see your student accounts</a:t>
            </a:r>
          </a:p>
        </p:txBody>
      </p:sp>
      <p:sp>
        <p:nvSpPr>
          <p:cNvPr id="9" name="Right Arrow 8"/>
          <p:cNvSpPr/>
          <p:nvPr/>
        </p:nvSpPr>
        <p:spPr>
          <a:xfrm>
            <a:off x="4114800" y="3124200"/>
            <a:ext cx="2743200" cy="6096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198" name="TextBox 9"/>
          <p:cNvSpPr txBox="1">
            <a:spLocks noChangeArrowheads="1"/>
          </p:cNvSpPr>
          <p:nvPr/>
        </p:nvSpPr>
        <p:spPr bwMode="auto">
          <a:xfrm>
            <a:off x="304800" y="4495800"/>
            <a:ext cx="40386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/>
              <a:t>Note: Your students can also see each other’s accounts/glogs this way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381000"/>
            <a:ext cx="5486400" cy="685800"/>
          </a:xfrm>
        </p:spPr>
        <p:txBody>
          <a:bodyPr/>
          <a:lstStyle/>
          <a:p>
            <a:pPr eaLnBrk="1" hangingPunct="1"/>
            <a:r>
              <a:rPr lang="en-US" sz="2800" smtClean="0"/>
              <a:t>Create a New Glog</a:t>
            </a:r>
          </a:p>
        </p:txBody>
      </p:sp>
      <p:pic>
        <p:nvPicPr>
          <p:cNvPr id="9219" name="Picture 5"/>
          <p:cNvPicPr>
            <a:picLocks noChangeAspect="1" noChangeArrowheads="1"/>
          </p:cNvPicPr>
          <p:nvPr/>
        </p:nvPicPr>
        <p:blipFill>
          <a:blip r:embed="rId2" cstate="print"/>
          <a:srcRect t="10938" b="28125"/>
          <a:stretch>
            <a:fillRect/>
          </a:stretch>
        </p:blipFill>
        <p:spPr bwMode="auto">
          <a:xfrm>
            <a:off x="3962400" y="609600"/>
            <a:ext cx="4430713" cy="168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Oval 13"/>
          <p:cNvSpPr/>
          <p:nvPr/>
        </p:nvSpPr>
        <p:spPr>
          <a:xfrm>
            <a:off x="5334000" y="1447800"/>
            <a:ext cx="1066800" cy="3810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221" name="TextBox 14"/>
          <p:cNvSpPr txBox="1">
            <a:spLocks noChangeArrowheads="1"/>
          </p:cNvSpPr>
          <p:nvPr/>
        </p:nvSpPr>
        <p:spPr bwMode="auto">
          <a:xfrm>
            <a:off x="304800" y="1143000"/>
            <a:ext cx="4114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/>
              <a:t>Click on “Create a New Glog</a:t>
            </a:r>
          </a:p>
        </p:txBody>
      </p:sp>
      <p:sp>
        <p:nvSpPr>
          <p:cNvPr id="16" name="Right Arrow 15"/>
          <p:cNvSpPr/>
          <p:nvPr/>
        </p:nvSpPr>
        <p:spPr>
          <a:xfrm>
            <a:off x="4343400" y="1447800"/>
            <a:ext cx="914400" cy="3810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9223" name="Picture 13"/>
          <p:cNvPicPr>
            <a:picLocks noChangeAspect="1" noChangeArrowheads="1"/>
          </p:cNvPicPr>
          <p:nvPr/>
        </p:nvPicPr>
        <p:blipFill>
          <a:blip r:embed="rId3" cstate="print"/>
          <a:srcRect t="12480" b="7645"/>
          <a:stretch>
            <a:fillRect/>
          </a:stretch>
        </p:blipFill>
        <p:spPr bwMode="auto">
          <a:xfrm>
            <a:off x="2590800" y="2895600"/>
            <a:ext cx="6275388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4" name="TextBox 17"/>
          <p:cNvSpPr txBox="1">
            <a:spLocks noChangeArrowheads="1"/>
          </p:cNvSpPr>
          <p:nvPr/>
        </p:nvSpPr>
        <p:spPr bwMode="auto">
          <a:xfrm>
            <a:off x="304800" y="3276600"/>
            <a:ext cx="22860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A workspace pops up that you can customize to become your glog </a:t>
            </a:r>
          </a:p>
        </p:txBody>
      </p:sp>
      <p:sp>
        <p:nvSpPr>
          <p:cNvPr id="9225" name="Rectangle 18"/>
          <p:cNvSpPr>
            <a:spLocks noChangeArrowheads="1"/>
          </p:cNvSpPr>
          <p:nvPr/>
        </p:nvSpPr>
        <p:spPr bwMode="auto">
          <a:xfrm>
            <a:off x="5715000" y="2286000"/>
            <a:ext cx="30321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Give your glog a name here</a:t>
            </a:r>
          </a:p>
        </p:txBody>
      </p:sp>
      <p:sp>
        <p:nvSpPr>
          <p:cNvPr id="20" name="Left-Up Arrow 19"/>
          <p:cNvSpPr/>
          <p:nvPr/>
        </p:nvSpPr>
        <p:spPr>
          <a:xfrm>
            <a:off x="5562600" y="2667000"/>
            <a:ext cx="1066800" cy="457200"/>
          </a:xfrm>
          <a:prstGeom prst="left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First.. Clean Away What You Don’t Want</a:t>
            </a:r>
          </a:p>
        </p:txBody>
      </p:sp>
      <p:pic>
        <p:nvPicPr>
          <p:cNvPr id="10243" name="Picture 9"/>
          <p:cNvPicPr>
            <a:picLocks noChangeAspect="1" noChangeArrowheads="1"/>
          </p:cNvPicPr>
          <p:nvPr/>
        </p:nvPicPr>
        <p:blipFill>
          <a:blip r:embed="rId2" cstate="print"/>
          <a:srcRect l="6250" t="16667" r="8333" b="7407"/>
          <a:stretch>
            <a:fillRect/>
          </a:stretch>
        </p:blipFill>
        <p:spPr bwMode="auto">
          <a:xfrm>
            <a:off x="1524000" y="2590800"/>
            <a:ext cx="62484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TextBox 9"/>
          <p:cNvSpPr txBox="1">
            <a:spLocks noChangeArrowheads="1"/>
          </p:cNvSpPr>
          <p:nvPr/>
        </p:nvSpPr>
        <p:spPr bwMode="auto">
          <a:xfrm>
            <a:off x="533400" y="1066800"/>
            <a:ext cx="59436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Click on any object on the screen… a control box pops up …</a:t>
            </a:r>
          </a:p>
        </p:txBody>
      </p:sp>
      <p:sp>
        <p:nvSpPr>
          <p:cNvPr id="10245" name="TextBox 10"/>
          <p:cNvSpPr txBox="1">
            <a:spLocks noChangeArrowheads="1"/>
          </p:cNvSpPr>
          <p:nvPr/>
        </p:nvSpPr>
        <p:spPr bwMode="auto">
          <a:xfrm>
            <a:off x="4800600" y="1676400"/>
            <a:ext cx="38862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Click on the “trash can” icon to delete or change it</a:t>
            </a:r>
          </a:p>
        </p:txBody>
      </p:sp>
      <p:sp>
        <p:nvSpPr>
          <p:cNvPr id="12" name="Down Arrow 11"/>
          <p:cNvSpPr/>
          <p:nvPr/>
        </p:nvSpPr>
        <p:spPr>
          <a:xfrm>
            <a:off x="5105400" y="2438400"/>
            <a:ext cx="685800" cy="6858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Changing Your “Wall” (Background)</a:t>
            </a:r>
          </a:p>
        </p:txBody>
      </p:sp>
      <p:pic>
        <p:nvPicPr>
          <p:cNvPr id="11267" name="Picture 5"/>
          <p:cNvPicPr>
            <a:picLocks noChangeAspect="1" noChangeArrowheads="1"/>
          </p:cNvPicPr>
          <p:nvPr/>
        </p:nvPicPr>
        <p:blipFill>
          <a:blip r:embed="rId2" cstate="print"/>
          <a:srcRect l="7333" t="14902" r="7800" b="6868"/>
          <a:stretch>
            <a:fillRect/>
          </a:stretch>
        </p:blipFill>
        <p:spPr bwMode="auto">
          <a:xfrm>
            <a:off x="2590800" y="1371600"/>
            <a:ext cx="6172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TextBox 6"/>
          <p:cNvSpPr txBox="1">
            <a:spLocks noChangeArrowheads="1"/>
          </p:cNvSpPr>
          <p:nvPr/>
        </p:nvSpPr>
        <p:spPr bwMode="auto">
          <a:xfrm>
            <a:off x="152400" y="2357438"/>
            <a:ext cx="2514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1. Click on “Wall”</a:t>
            </a:r>
          </a:p>
        </p:txBody>
      </p:sp>
      <p:sp>
        <p:nvSpPr>
          <p:cNvPr id="8" name="Right Arrow 7"/>
          <p:cNvSpPr/>
          <p:nvPr/>
        </p:nvSpPr>
        <p:spPr>
          <a:xfrm>
            <a:off x="1524000" y="2895600"/>
            <a:ext cx="1524000" cy="6096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270" name="TextBox 8"/>
          <p:cNvSpPr txBox="1">
            <a:spLocks noChangeArrowheads="1"/>
          </p:cNvSpPr>
          <p:nvPr/>
        </p:nvSpPr>
        <p:spPr bwMode="auto">
          <a:xfrm>
            <a:off x="228600" y="3733800"/>
            <a:ext cx="3200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2. Choose a category</a:t>
            </a:r>
          </a:p>
        </p:txBody>
      </p:sp>
      <p:sp>
        <p:nvSpPr>
          <p:cNvPr id="10" name="Right Arrow 9"/>
          <p:cNvSpPr/>
          <p:nvPr/>
        </p:nvSpPr>
        <p:spPr>
          <a:xfrm>
            <a:off x="3276600" y="3657600"/>
            <a:ext cx="762000" cy="6096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272" name="TextBox 10"/>
          <p:cNvSpPr txBox="1">
            <a:spLocks noChangeArrowheads="1"/>
          </p:cNvSpPr>
          <p:nvPr/>
        </p:nvSpPr>
        <p:spPr bwMode="auto">
          <a:xfrm>
            <a:off x="2667000" y="4876800"/>
            <a:ext cx="3124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3. Choose a design</a:t>
            </a:r>
          </a:p>
        </p:txBody>
      </p:sp>
      <p:sp>
        <p:nvSpPr>
          <p:cNvPr id="12" name="Up Arrow 11"/>
          <p:cNvSpPr/>
          <p:nvPr/>
        </p:nvSpPr>
        <p:spPr>
          <a:xfrm>
            <a:off x="5257800" y="4419600"/>
            <a:ext cx="533400" cy="609600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274" name="TextBox 12"/>
          <p:cNvSpPr txBox="1">
            <a:spLocks noChangeArrowheads="1"/>
          </p:cNvSpPr>
          <p:nvPr/>
        </p:nvSpPr>
        <p:spPr bwMode="auto">
          <a:xfrm>
            <a:off x="6096000" y="5105400"/>
            <a:ext cx="2362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4. Click “Use It”</a:t>
            </a:r>
          </a:p>
        </p:txBody>
      </p:sp>
      <p:sp>
        <p:nvSpPr>
          <p:cNvPr id="14" name="Up Arrow 13"/>
          <p:cNvSpPr/>
          <p:nvPr/>
        </p:nvSpPr>
        <p:spPr>
          <a:xfrm>
            <a:off x="6858000" y="4572000"/>
            <a:ext cx="533400" cy="609600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3795</TotalTime>
  <Words>991</Words>
  <Application>Microsoft Office PowerPoint</Application>
  <PresentationFormat>On-screen Show (4:3)</PresentationFormat>
  <Paragraphs>126</Paragraphs>
  <Slides>28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1" baseType="lpstr">
      <vt:lpstr>Arial</vt:lpstr>
      <vt:lpstr>ＭＳ Ｐゴシック</vt:lpstr>
      <vt:lpstr>Blank Presentation</vt:lpstr>
      <vt:lpstr>Using Glogster</vt:lpstr>
      <vt:lpstr>Glogster:  http://edu.glogster.com/      Make sure that you are at the    “EDU” site before you register!</vt:lpstr>
      <vt:lpstr>Register for an account…</vt:lpstr>
      <vt:lpstr>Register for an account…</vt:lpstr>
      <vt:lpstr>Your Dashboard:</vt:lpstr>
      <vt:lpstr>Your Profile</vt:lpstr>
      <vt:lpstr>Create a New Glog</vt:lpstr>
      <vt:lpstr>First.. Clean Away What You Don’t Want</vt:lpstr>
      <vt:lpstr>Changing Your “Wall” (Background)</vt:lpstr>
      <vt:lpstr>Adding Text Boxes</vt:lpstr>
      <vt:lpstr>Editing Text Box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Editing Video Player and Autoplay</vt:lpstr>
      <vt:lpstr>Slide 21</vt:lpstr>
      <vt:lpstr>Slide 22</vt:lpstr>
      <vt:lpstr>Editing Audio Player and Autoplay</vt:lpstr>
      <vt:lpstr>Saving… Publishing…. Sharing</vt:lpstr>
      <vt:lpstr>Saving… Publishing…. Sharing</vt:lpstr>
      <vt:lpstr>Saving… Publishing…. Sharing</vt:lpstr>
      <vt:lpstr>Saving… Publishing…. Sharing</vt:lpstr>
      <vt:lpstr>Back at Your Dashboard</vt:lpstr>
    </vt:vector>
  </TitlesOfParts>
  <Company>Discovery Communications,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Overview for Presenter: DELETE or HIDE this slide</dc:title>
  <dc:creator>Scott Kinney</dc:creator>
  <cp:lastModifiedBy>Virginia Beach City Public Schools</cp:lastModifiedBy>
  <cp:revision>205</cp:revision>
  <dcterms:created xsi:type="dcterms:W3CDTF">2006-12-29T16:14:03Z</dcterms:created>
  <dcterms:modified xsi:type="dcterms:W3CDTF">2010-02-18T17:55:33Z</dcterms:modified>
</cp:coreProperties>
</file>